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7" r:id="rId3"/>
    <p:sldId id="268" r:id="rId4"/>
    <p:sldId id="269" r:id="rId5"/>
    <p:sldId id="270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5C67"/>
    <a:srgbClr val="176496"/>
    <a:srgbClr val="C1013C"/>
    <a:srgbClr val="A4C408"/>
    <a:srgbClr val="1B7A88"/>
    <a:srgbClr val="FDDE87"/>
    <a:srgbClr val="FCC117"/>
    <a:srgbClr val="8BD7E1"/>
    <a:srgbClr val="33B3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239C70-ECFA-4F5D-9E2A-7478FD48A621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6D79D0B-0062-4AC3-BB05-8063950F0FFF}">
      <dgm:prSet phldrT="[Texte]"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fr-FR" b="0" i="0" dirty="0" smtClean="0"/>
            <a:t>Service/</a:t>
          </a:r>
          <a:r>
            <a:rPr lang="fr-FR" b="0" i="0" dirty="0" err="1" smtClean="0"/>
            <a:t>department</a:t>
          </a:r>
          <a:r>
            <a:rPr lang="fr-FR" b="0" i="0" dirty="0" smtClean="0"/>
            <a:t/>
          </a:r>
          <a:br>
            <a:rPr lang="fr-FR" b="0" i="0" dirty="0" smtClean="0"/>
          </a:br>
          <a:r>
            <a:rPr lang="fr-FR" b="0" i="0" dirty="0" smtClean="0"/>
            <a:t>Nature of </a:t>
          </a:r>
          <a:r>
            <a:rPr lang="fr-FR" b="0" i="0" dirty="0" err="1" smtClean="0"/>
            <a:t>Cooperation</a:t>
          </a:r>
          <a:endParaRPr lang="fr-FR" dirty="0"/>
        </a:p>
      </dgm:t>
    </dgm:pt>
    <dgm:pt modelId="{74359995-D17B-41FE-A437-DF90BB98C5FD}">
      <dgm:prSet phldrT="[Texte]" custT="1"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fr-FR" sz="2600" b="1" i="0" dirty="0" smtClean="0"/>
            <a:t>Name of IRO </a:t>
          </a:r>
          <a:br>
            <a:rPr lang="fr-FR" sz="2600" b="1" i="0" dirty="0" smtClean="0"/>
          </a:br>
          <a:r>
            <a:rPr lang="en-US" sz="1100" b="0" i="0" dirty="0" smtClean="0"/>
            <a:t>name of university</a:t>
          </a:r>
          <a:endParaRPr lang="fr-FR" sz="1100" dirty="0"/>
        </a:p>
      </dgm:t>
    </dgm:pt>
    <dgm:pt modelId="{58867B20-55A4-4CC5-A1CE-CDE123B146DD}" type="sibTrans" cxnId="{550F7686-C009-43E1-A185-85766C450165}">
      <dgm:prSet/>
      <dgm:spPr/>
      <dgm:t>
        <a:bodyPr/>
        <a:lstStyle/>
        <a:p>
          <a:endParaRPr lang="fr-FR"/>
        </a:p>
      </dgm:t>
    </dgm:pt>
    <dgm:pt modelId="{691D7519-A220-4734-A0D9-16EDE8C50DAF}" type="parTrans" cxnId="{550F7686-C009-43E1-A185-85766C450165}">
      <dgm:prSet/>
      <dgm:spPr/>
      <dgm:t>
        <a:bodyPr/>
        <a:lstStyle/>
        <a:p>
          <a:endParaRPr lang="fr-FR"/>
        </a:p>
      </dgm:t>
    </dgm:pt>
    <dgm:pt modelId="{01A85B02-D3C7-4637-B385-F76624F5028F}" type="sibTrans" cxnId="{6A7ADE32-390D-40ED-A204-24470FFE8476}">
      <dgm:prSet/>
      <dgm:spPr/>
      <dgm:t>
        <a:bodyPr/>
        <a:lstStyle/>
        <a:p>
          <a:endParaRPr lang="fr-FR"/>
        </a:p>
      </dgm:t>
    </dgm:pt>
    <dgm:pt modelId="{88145103-B6CD-42B8-9F98-5CD6DAA5D103}" type="parTrans" cxnId="{6A7ADE32-390D-40ED-A204-24470FFE8476}">
      <dgm:prSet/>
      <dgm:spPr/>
      <dgm:t>
        <a:bodyPr/>
        <a:lstStyle/>
        <a:p>
          <a:endParaRPr lang="fr-FR"/>
        </a:p>
      </dgm:t>
    </dgm:pt>
    <dgm:pt modelId="{E7C8EFEA-71FC-454E-814C-3E452C45056C}" type="pres">
      <dgm:prSet presAssocID="{7D239C70-ECFA-4F5D-9E2A-7478FD48A62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A2673BC3-4419-4524-889E-5E0E4FDE4AD5}" type="pres">
      <dgm:prSet presAssocID="{7D239C70-ECFA-4F5D-9E2A-7478FD48A621}" presName="radial" presStyleCnt="0">
        <dgm:presLayoutVars>
          <dgm:animLvl val="ctr"/>
        </dgm:presLayoutVars>
      </dgm:prSet>
      <dgm:spPr/>
    </dgm:pt>
    <dgm:pt modelId="{FE2BFDB0-AF77-4B79-A75E-C26F869FA04D}" type="pres">
      <dgm:prSet presAssocID="{74359995-D17B-41FE-A437-DF90BB98C5FD}" presName="centerShape" presStyleLbl="vennNode1" presStyleIdx="0" presStyleCnt="2"/>
      <dgm:spPr/>
      <dgm:t>
        <a:bodyPr/>
        <a:lstStyle/>
        <a:p>
          <a:endParaRPr lang="fr-FR"/>
        </a:p>
      </dgm:t>
    </dgm:pt>
    <dgm:pt modelId="{0371BC29-266B-462E-87DC-35BE1DADE052}" type="pres">
      <dgm:prSet presAssocID="{C6D79D0B-0062-4AC3-BB05-8063950F0FFF}" presName="node" presStyleLbl="venn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6A7ADE32-390D-40ED-A204-24470FFE8476}" srcId="{74359995-D17B-41FE-A437-DF90BB98C5FD}" destId="{C6D79D0B-0062-4AC3-BB05-8063950F0FFF}" srcOrd="0" destOrd="0" parTransId="{88145103-B6CD-42B8-9F98-5CD6DAA5D103}" sibTransId="{01A85B02-D3C7-4637-B385-F76624F5028F}"/>
    <dgm:cxn modelId="{550F7686-C009-43E1-A185-85766C450165}" srcId="{7D239C70-ECFA-4F5D-9E2A-7478FD48A621}" destId="{74359995-D17B-41FE-A437-DF90BB98C5FD}" srcOrd="0" destOrd="0" parTransId="{691D7519-A220-4734-A0D9-16EDE8C50DAF}" sibTransId="{58867B20-55A4-4CC5-A1CE-CDE123B146DD}"/>
    <dgm:cxn modelId="{81841E7D-F499-49B4-81A2-6001CBC3F06C}" type="presOf" srcId="{7D239C70-ECFA-4F5D-9E2A-7478FD48A621}" destId="{E7C8EFEA-71FC-454E-814C-3E452C45056C}" srcOrd="0" destOrd="0" presId="urn:microsoft.com/office/officeart/2005/8/layout/radial3"/>
    <dgm:cxn modelId="{CC81D4E0-0D6E-4B2F-905A-A0E38D74DF94}" type="presOf" srcId="{74359995-D17B-41FE-A437-DF90BB98C5FD}" destId="{FE2BFDB0-AF77-4B79-A75E-C26F869FA04D}" srcOrd="0" destOrd="0" presId="urn:microsoft.com/office/officeart/2005/8/layout/radial3"/>
    <dgm:cxn modelId="{7059422F-9317-45FE-835A-98489F0D5C17}" type="presOf" srcId="{C6D79D0B-0062-4AC3-BB05-8063950F0FFF}" destId="{0371BC29-266B-462E-87DC-35BE1DADE052}" srcOrd="0" destOrd="0" presId="urn:microsoft.com/office/officeart/2005/8/layout/radial3"/>
    <dgm:cxn modelId="{65BB12FD-8107-42C7-B312-77150039A8B1}" type="presParOf" srcId="{E7C8EFEA-71FC-454E-814C-3E452C45056C}" destId="{A2673BC3-4419-4524-889E-5E0E4FDE4AD5}" srcOrd="0" destOrd="0" presId="urn:microsoft.com/office/officeart/2005/8/layout/radial3"/>
    <dgm:cxn modelId="{9559B54D-1CC4-4FF8-8753-9A690245DF13}" type="presParOf" srcId="{A2673BC3-4419-4524-889E-5E0E4FDE4AD5}" destId="{FE2BFDB0-AF77-4B79-A75E-C26F869FA04D}" srcOrd="0" destOrd="0" presId="urn:microsoft.com/office/officeart/2005/8/layout/radial3"/>
    <dgm:cxn modelId="{32BF331F-26D1-46B5-B336-53D38BACA3D4}" type="presParOf" srcId="{A2673BC3-4419-4524-889E-5E0E4FDE4AD5}" destId="{0371BC29-266B-462E-87DC-35BE1DADE052}" srcOrd="1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D239C70-ECFA-4F5D-9E2A-7478FD48A621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6D79D0B-0062-4AC3-BB05-8063950F0FFF}">
      <dgm:prSet phldrT="[Texte]"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fr-FR" b="0" i="0" dirty="0" smtClean="0"/>
            <a:t>Service/</a:t>
          </a:r>
          <a:r>
            <a:rPr lang="fr-FR" b="0" i="0" dirty="0" err="1" smtClean="0"/>
            <a:t>department</a:t>
          </a:r>
          <a:r>
            <a:rPr lang="fr-FR" b="0" i="0" dirty="0" smtClean="0"/>
            <a:t/>
          </a:r>
          <a:br>
            <a:rPr lang="fr-FR" b="0" i="0" dirty="0" smtClean="0"/>
          </a:br>
          <a:r>
            <a:rPr lang="fr-FR" b="0" i="0" dirty="0" smtClean="0"/>
            <a:t>Nature of </a:t>
          </a:r>
          <a:r>
            <a:rPr lang="fr-FR" b="0" i="0" dirty="0" err="1" smtClean="0"/>
            <a:t>Cooperation</a:t>
          </a:r>
          <a:endParaRPr lang="fr-FR" dirty="0"/>
        </a:p>
      </dgm:t>
    </dgm:pt>
    <dgm:pt modelId="{74359995-D17B-41FE-A437-DF90BB98C5FD}">
      <dgm:prSet phldrT="[Texte]" custT="1"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fr-FR" sz="2600" b="1" i="0" dirty="0" smtClean="0"/>
            <a:t>Name of IRO </a:t>
          </a:r>
          <a:br>
            <a:rPr lang="fr-FR" sz="2600" b="1" i="0" dirty="0" smtClean="0"/>
          </a:br>
          <a:r>
            <a:rPr lang="en-US" sz="1100" b="0" i="0" dirty="0" smtClean="0"/>
            <a:t>name of university</a:t>
          </a:r>
          <a:endParaRPr lang="fr-FR" sz="1100" dirty="0"/>
        </a:p>
      </dgm:t>
    </dgm:pt>
    <dgm:pt modelId="{58867B20-55A4-4CC5-A1CE-CDE123B146DD}" type="sibTrans" cxnId="{550F7686-C009-43E1-A185-85766C450165}">
      <dgm:prSet/>
      <dgm:spPr/>
      <dgm:t>
        <a:bodyPr/>
        <a:lstStyle/>
        <a:p>
          <a:endParaRPr lang="fr-FR"/>
        </a:p>
      </dgm:t>
    </dgm:pt>
    <dgm:pt modelId="{691D7519-A220-4734-A0D9-16EDE8C50DAF}" type="parTrans" cxnId="{550F7686-C009-43E1-A185-85766C450165}">
      <dgm:prSet/>
      <dgm:spPr/>
      <dgm:t>
        <a:bodyPr/>
        <a:lstStyle/>
        <a:p>
          <a:endParaRPr lang="fr-FR"/>
        </a:p>
      </dgm:t>
    </dgm:pt>
    <dgm:pt modelId="{01A85B02-D3C7-4637-B385-F76624F5028F}" type="sibTrans" cxnId="{6A7ADE32-390D-40ED-A204-24470FFE8476}">
      <dgm:prSet/>
      <dgm:spPr/>
      <dgm:t>
        <a:bodyPr/>
        <a:lstStyle/>
        <a:p>
          <a:endParaRPr lang="fr-FR"/>
        </a:p>
      </dgm:t>
    </dgm:pt>
    <dgm:pt modelId="{88145103-B6CD-42B8-9F98-5CD6DAA5D103}" type="parTrans" cxnId="{6A7ADE32-390D-40ED-A204-24470FFE8476}">
      <dgm:prSet/>
      <dgm:spPr/>
      <dgm:t>
        <a:bodyPr/>
        <a:lstStyle/>
        <a:p>
          <a:endParaRPr lang="fr-FR"/>
        </a:p>
      </dgm:t>
    </dgm:pt>
    <dgm:pt modelId="{E7C8EFEA-71FC-454E-814C-3E452C45056C}" type="pres">
      <dgm:prSet presAssocID="{7D239C70-ECFA-4F5D-9E2A-7478FD48A62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A2673BC3-4419-4524-889E-5E0E4FDE4AD5}" type="pres">
      <dgm:prSet presAssocID="{7D239C70-ECFA-4F5D-9E2A-7478FD48A621}" presName="radial" presStyleCnt="0">
        <dgm:presLayoutVars>
          <dgm:animLvl val="ctr"/>
        </dgm:presLayoutVars>
      </dgm:prSet>
      <dgm:spPr/>
    </dgm:pt>
    <dgm:pt modelId="{FE2BFDB0-AF77-4B79-A75E-C26F869FA04D}" type="pres">
      <dgm:prSet presAssocID="{74359995-D17B-41FE-A437-DF90BB98C5FD}" presName="centerShape" presStyleLbl="vennNode1" presStyleIdx="0" presStyleCnt="2"/>
      <dgm:spPr/>
      <dgm:t>
        <a:bodyPr/>
        <a:lstStyle/>
        <a:p>
          <a:endParaRPr lang="fr-FR"/>
        </a:p>
      </dgm:t>
    </dgm:pt>
    <dgm:pt modelId="{0371BC29-266B-462E-87DC-35BE1DADE052}" type="pres">
      <dgm:prSet presAssocID="{C6D79D0B-0062-4AC3-BB05-8063950F0FFF}" presName="node" presStyleLbl="venn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6A7ADE32-390D-40ED-A204-24470FFE8476}" srcId="{74359995-D17B-41FE-A437-DF90BB98C5FD}" destId="{C6D79D0B-0062-4AC3-BB05-8063950F0FFF}" srcOrd="0" destOrd="0" parTransId="{88145103-B6CD-42B8-9F98-5CD6DAA5D103}" sibTransId="{01A85B02-D3C7-4637-B385-F76624F5028F}"/>
    <dgm:cxn modelId="{750C17AD-F2B7-4B9B-83F7-E6339D8ACB14}" type="presOf" srcId="{C6D79D0B-0062-4AC3-BB05-8063950F0FFF}" destId="{0371BC29-266B-462E-87DC-35BE1DADE052}" srcOrd="0" destOrd="0" presId="urn:microsoft.com/office/officeart/2005/8/layout/radial3"/>
    <dgm:cxn modelId="{550F7686-C009-43E1-A185-85766C450165}" srcId="{7D239C70-ECFA-4F5D-9E2A-7478FD48A621}" destId="{74359995-D17B-41FE-A437-DF90BB98C5FD}" srcOrd="0" destOrd="0" parTransId="{691D7519-A220-4734-A0D9-16EDE8C50DAF}" sibTransId="{58867B20-55A4-4CC5-A1CE-CDE123B146DD}"/>
    <dgm:cxn modelId="{FE0CA20E-1058-44FE-A916-B0AAAFD06597}" type="presOf" srcId="{7D239C70-ECFA-4F5D-9E2A-7478FD48A621}" destId="{E7C8EFEA-71FC-454E-814C-3E452C45056C}" srcOrd="0" destOrd="0" presId="urn:microsoft.com/office/officeart/2005/8/layout/radial3"/>
    <dgm:cxn modelId="{B4A93FA7-998C-4F78-999B-54D201B95E92}" type="presOf" srcId="{74359995-D17B-41FE-A437-DF90BB98C5FD}" destId="{FE2BFDB0-AF77-4B79-A75E-C26F869FA04D}" srcOrd="0" destOrd="0" presId="urn:microsoft.com/office/officeart/2005/8/layout/radial3"/>
    <dgm:cxn modelId="{DE4FF18F-891B-47E0-91C1-BAA914691C6A}" type="presParOf" srcId="{E7C8EFEA-71FC-454E-814C-3E452C45056C}" destId="{A2673BC3-4419-4524-889E-5E0E4FDE4AD5}" srcOrd="0" destOrd="0" presId="urn:microsoft.com/office/officeart/2005/8/layout/radial3"/>
    <dgm:cxn modelId="{C2D7BCEE-9C2A-458B-8C88-7449BF0303E6}" type="presParOf" srcId="{A2673BC3-4419-4524-889E-5E0E4FDE4AD5}" destId="{FE2BFDB0-AF77-4B79-A75E-C26F869FA04D}" srcOrd="0" destOrd="0" presId="urn:microsoft.com/office/officeart/2005/8/layout/radial3"/>
    <dgm:cxn modelId="{CD5F9F99-C596-4A18-B291-3E70354FD922}" type="presParOf" srcId="{A2673BC3-4419-4524-889E-5E0E4FDE4AD5}" destId="{0371BC29-266B-462E-87DC-35BE1DADE052}" srcOrd="1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D239C70-ECFA-4F5D-9E2A-7478FD48A621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6D79D0B-0062-4AC3-BB05-8063950F0FFF}">
      <dgm:prSet phldrT="[Texte]"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fr-FR" b="0" i="0" dirty="0" smtClean="0"/>
            <a:t>Service/</a:t>
          </a:r>
          <a:r>
            <a:rPr lang="fr-FR" b="0" i="0" dirty="0" err="1" smtClean="0"/>
            <a:t>department</a:t>
          </a:r>
          <a:r>
            <a:rPr lang="fr-FR" b="0" i="0" dirty="0" smtClean="0"/>
            <a:t/>
          </a:r>
          <a:br>
            <a:rPr lang="fr-FR" b="0" i="0" dirty="0" smtClean="0"/>
          </a:br>
          <a:r>
            <a:rPr lang="fr-FR" b="0" i="0" dirty="0" smtClean="0"/>
            <a:t>Nature of </a:t>
          </a:r>
          <a:r>
            <a:rPr lang="fr-FR" b="0" i="0" dirty="0" err="1" smtClean="0"/>
            <a:t>Cooperation</a:t>
          </a:r>
          <a:endParaRPr lang="fr-FR" dirty="0"/>
        </a:p>
      </dgm:t>
    </dgm:pt>
    <dgm:pt modelId="{74359995-D17B-41FE-A437-DF90BB98C5FD}">
      <dgm:prSet phldrT="[Texte]" custT="1"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fr-FR" sz="2600" b="1" i="0" dirty="0" smtClean="0"/>
            <a:t>Name of IRO </a:t>
          </a:r>
          <a:br>
            <a:rPr lang="fr-FR" sz="2600" b="1" i="0" dirty="0" smtClean="0"/>
          </a:br>
          <a:r>
            <a:rPr lang="en-US" sz="1100" b="0" i="0" dirty="0" smtClean="0"/>
            <a:t>name of university</a:t>
          </a:r>
          <a:endParaRPr lang="fr-FR" sz="1100" dirty="0"/>
        </a:p>
      </dgm:t>
    </dgm:pt>
    <dgm:pt modelId="{58867B20-55A4-4CC5-A1CE-CDE123B146DD}" type="sibTrans" cxnId="{550F7686-C009-43E1-A185-85766C450165}">
      <dgm:prSet/>
      <dgm:spPr/>
      <dgm:t>
        <a:bodyPr/>
        <a:lstStyle/>
        <a:p>
          <a:endParaRPr lang="fr-FR"/>
        </a:p>
      </dgm:t>
    </dgm:pt>
    <dgm:pt modelId="{691D7519-A220-4734-A0D9-16EDE8C50DAF}" type="parTrans" cxnId="{550F7686-C009-43E1-A185-85766C450165}">
      <dgm:prSet/>
      <dgm:spPr/>
      <dgm:t>
        <a:bodyPr/>
        <a:lstStyle/>
        <a:p>
          <a:endParaRPr lang="fr-FR"/>
        </a:p>
      </dgm:t>
    </dgm:pt>
    <dgm:pt modelId="{01A85B02-D3C7-4637-B385-F76624F5028F}" type="sibTrans" cxnId="{6A7ADE32-390D-40ED-A204-24470FFE8476}">
      <dgm:prSet/>
      <dgm:spPr/>
      <dgm:t>
        <a:bodyPr/>
        <a:lstStyle/>
        <a:p>
          <a:endParaRPr lang="fr-FR"/>
        </a:p>
      </dgm:t>
    </dgm:pt>
    <dgm:pt modelId="{88145103-B6CD-42B8-9F98-5CD6DAA5D103}" type="parTrans" cxnId="{6A7ADE32-390D-40ED-A204-24470FFE8476}">
      <dgm:prSet/>
      <dgm:spPr/>
      <dgm:t>
        <a:bodyPr/>
        <a:lstStyle/>
        <a:p>
          <a:endParaRPr lang="fr-FR"/>
        </a:p>
      </dgm:t>
    </dgm:pt>
    <dgm:pt modelId="{E7C8EFEA-71FC-454E-814C-3E452C45056C}" type="pres">
      <dgm:prSet presAssocID="{7D239C70-ECFA-4F5D-9E2A-7478FD48A62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A2673BC3-4419-4524-889E-5E0E4FDE4AD5}" type="pres">
      <dgm:prSet presAssocID="{7D239C70-ECFA-4F5D-9E2A-7478FD48A621}" presName="radial" presStyleCnt="0">
        <dgm:presLayoutVars>
          <dgm:animLvl val="ctr"/>
        </dgm:presLayoutVars>
      </dgm:prSet>
      <dgm:spPr/>
    </dgm:pt>
    <dgm:pt modelId="{FE2BFDB0-AF77-4B79-A75E-C26F869FA04D}" type="pres">
      <dgm:prSet presAssocID="{74359995-D17B-41FE-A437-DF90BB98C5FD}" presName="centerShape" presStyleLbl="vennNode1" presStyleIdx="0" presStyleCnt="2"/>
      <dgm:spPr/>
      <dgm:t>
        <a:bodyPr/>
        <a:lstStyle/>
        <a:p>
          <a:endParaRPr lang="fr-FR"/>
        </a:p>
      </dgm:t>
    </dgm:pt>
    <dgm:pt modelId="{0371BC29-266B-462E-87DC-35BE1DADE052}" type="pres">
      <dgm:prSet presAssocID="{C6D79D0B-0062-4AC3-BB05-8063950F0FFF}" presName="node" presStyleLbl="venn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6A7ADE32-390D-40ED-A204-24470FFE8476}" srcId="{74359995-D17B-41FE-A437-DF90BB98C5FD}" destId="{C6D79D0B-0062-4AC3-BB05-8063950F0FFF}" srcOrd="0" destOrd="0" parTransId="{88145103-B6CD-42B8-9F98-5CD6DAA5D103}" sibTransId="{01A85B02-D3C7-4637-B385-F76624F5028F}"/>
    <dgm:cxn modelId="{0409B702-D0B7-49F0-BD57-97729EFFEB41}" type="presOf" srcId="{C6D79D0B-0062-4AC3-BB05-8063950F0FFF}" destId="{0371BC29-266B-462E-87DC-35BE1DADE052}" srcOrd="0" destOrd="0" presId="urn:microsoft.com/office/officeart/2005/8/layout/radial3"/>
    <dgm:cxn modelId="{550F7686-C009-43E1-A185-85766C450165}" srcId="{7D239C70-ECFA-4F5D-9E2A-7478FD48A621}" destId="{74359995-D17B-41FE-A437-DF90BB98C5FD}" srcOrd="0" destOrd="0" parTransId="{691D7519-A220-4734-A0D9-16EDE8C50DAF}" sibTransId="{58867B20-55A4-4CC5-A1CE-CDE123B146DD}"/>
    <dgm:cxn modelId="{C07C5E43-F6B7-4485-B647-326E4A8228F7}" type="presOf" srcId="{7D239C70-ECFA-4F5D-9E2A-7478FD48A621}" destId="{E7C8EFEA-71FC-454E-814C-3E452C45056C}" srcOrd="0" destOrd="0" presId="urn:microsoft.com/office/officeart/2005/8/layout/radial3"/>
    <dgm:cxn modelId="{4E795408-317E-4810-B95B-B85839B5A743}" type="presOf" srcId="{74359995-D17B-41FE-A437-DF90BB98C5FD}" destId="{FE2BFDB0-AF77-4B79-A75E-C26F869FA04D}" srcOrd="0" destOrd="0" presId="urn:microsoft.com/office/officeart/2005/8/layout/radial3"/>
    <dgm:cxn modelId="{AA52D06C-E6CD-4EAE-8808-8EF36E4370B1}" type="presParOf" srcId="{E7C8EFEA-71FC-454E-814C-3E452C45056C}" destId="{A2673BC3-4419-4524-889E-5E0E4FDE4AD5}" srcOrd="0" destOrd="0" presId="urn:microsoft.com/office/officeart/2005/8/layout/radial3"/>
    <dgm:cxn modelId="{E370E0EA-E7D6-4AA2-9BB0-77E9FDF13C7B}" type="presParOf" srcId="{A2673BC3-4419-4524-889E-5E0E4FDE4AD5}" destId="{FE2BFDB0-AF77-4B79-A75E-C26F869FA04D}" srcOrd="0" destOrd="0" presId="urn:microsoft.com/office/officeart/2005/8/layout/radial3"/>
    <dgm:cxn modelId="{167DBB56-470B-45FF-9E84-E51FBA1FB0B8}" type="presParOf" srcId="{A2673BC3-4419-4524-889E-5E0E4FDE4AD5}" destId="{0371BC29-266B-462E-87DC-35BE1DADE052}" srcOrd="1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2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D239C70-ECFA-4F5D-9E2A-7478FD48A621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6D79D0B-0062-4AC3-BB05-8063950F0FFF}">
      <dgm:prSet phldrT="[Texte]"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fr-FR" b="0" i="0" dirty="0" smtClean="0"/>
            <a:t>Service/</a:t>
          </a:r>
          <a:r>
            <a:rPr lang="fr-FR" b="0" i="0" dirty="0" err="1" smtClean="0"/>
            <a:t>department</a:t>
          </a:r>
          <a:r>
            <a:rPr lang="fr-FR" b="0" i="0" dirty="0" smtClean="0"/>
            <a:t/>
          </a:r>
          <a:br>
            <a:rPr lang="fr-FR" b="0" i="0" dirty="0" smtClean="0"/>
          </a:br>
          <a:r>
            <a:rPr lang="fr-FR" b="0" i="0" dirty="0" smtClean="0"/>
            <a:t>Nature of </a:t>
          </a:r>
          <a:r>
            <a:rPr lang="fr-FR" b="0" i="0" dirty="0" err="1" smtClean="0"/>
            <a:t>Cooperation</a:t>
          </a:r>
          <a:endParaRPr lang="fr-FR" dirty="0"/>
        </a:p>
      </dgm:t>
    </dgm:pt>
    <dgm:pt modelId="{74359995-D17B-41FE-A437-DF90BB98C5FD}">
      <dgm:prSet phldrT="[Texte]" custT="1"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fr-FR" sz="2600" b="1" i="0" dirty="0" smtClean="0"/>
            <a:t>Name of IRO </a:t>
          </a:r>
          <a:br>
            <a:rPr lang="fr-FR" sz="2600" b="1" i="0" dirty="0" smtClean="0"/>
          </a:br>
          <a:r>
            <a:rPr lang="en-US" sz="1100" b="0" i="0" dirty="0" smtClean="0"/>
            <a:t>name of university</a:t>
          </a:r>
          <a:endParaRPr lang="fr-FR" sz="1100" dirty="0"/>
        </a:p>
      </dgm:t>
    </dgm:pt>
    <dgm:pt modelId="{58867B20-55A4-4CC5-A1CE-CDE123B146DD}" type="sibTrans" cxnId="{550F7686-C009-43E1-A185-85766C450165}">
      <dgm:prSet/>
      <dgm:spPr/>
      <dgm:t>
        <a:bodyPr/>
        <a:lstStyle/>
        <a:p>
          <a:endParaRPr lang="fr-FR"/>
        </a:p>
      </dgm:t>
    </dgm:pt>
    <dgm:pt modelId="{691D7519-A220-4734-A0D9-16EDE8C50DAF}" type="parTrans" cxnId="{550F7686-C009-43E1-A185-85766C450165}">
      <dgm:prSet/>
      <dgm:spPr/>
      <dgm:t>
        <a:bodyPr/>
        <a:lstStyle/>
        <a:p>
          <a:endParaRPr lang="fr-FR"/>
        </a:p>
      </dgm:t>
    </dgm:pt>
    <dgm:pt modelId="{01A85B02-D3C7-4637-B385-F76624F5028F}" type="sibTrans" cxnId="{6A7ADE32-390D-40ED-A204-24470FFE8476}">
      <dgm:prSet/>
      <dgm:spPr/>
      <dgm:t>
        <a:bodyPr/>
        <a:lstStyle/>
        <a:p>
          <a:endParaRPr lang="fr-FR"/>
        </a:p>
      </dgm:t>
    </dgm:pt>
    <dgm:pt modelId="{88145103-B6CD-42B8-9F98-5CD6DAA5D103}" type="parTrans" cxnId="{6A7ADE32-390D-40ED-A204-24470FFE8476}">
      <dgm:prSet/>
      <dgm:spPr/>
      <dgm:t>
        <a:bodyPr/>
        <a:lstStyle/>
        <a:p>
          <a:endParaRPr lang="fr-FR"/>
        </a:p>
      </dgm:t>
    </dgm:pt>
    <dgm:pt modelId="{E7C8EFEA-71FC-454E-814C-3E452C45056C}" type="pres">
      <dgm:prSet presAssocID="{7D239C70-ECFA-4F5D-9E2A-7478FD48A62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A2673BC3-4419-4524-889E-5E0E4FDE4AD5}" type="pres">
      <dgm:prSet presAssocID="{7D239C70-ECFA-4F5D-9E2A-7478FD48A621}" presName="radial" presStyleCnt="0">
        <dgm:presLayoutVars>
          <dgm:animLvl val="ctr"/>
        </dgm:presLayoutVars>
      </dgm:prSet>
      <dgm:spPr/>
    </dgm:pt>
    <dgm:pt modelId="{FE2BFDB0-AF77-4B79-A75E-C26F869FA04D}" type="pres">
      <dgm:prSet presAssocID="{74359995-D17B-41FE-A437-DF90BB98C5FD}" presName="centerShape" presStyleLbl="vennNode1" presStyleIdx="0" presStyleCnt="2"/>
      <dgm:spPr/>
      <dgm:t>
        <a:bodyPr/>
        <a:lstStyle/>
        <a:p>
          <a:endParaRPr lang="fr-FR"/>
        </a:p>
      </dgm:t>
    </dgm:pt>
    <dgm:pt modelId="{0371BC29-266B-462E-87DC-35BE1DADE052}" type="pres">
      <dgm:prSet presAssocID="{C6D79D0B-0062-4AC3-BB05-8063950F0FFF}" presName="node" presStyleLbl="venn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6A7ADE32-390D-40ED-A204-24470FFE8476}" srcId="{74359995-D17B-41FE-A437-DF90BB98C5FD}" destId="{C6D79D0B-0062-4AC3-BB05-8063950F0FFF}" srcOrd="0" destOrd="0" parTransId="{88145103-B6CD-42B8-9F98-5CD6DAA5D103}" sibTransId="{01A85B02-D3C7-4637-B385-F76624F5028F}"/>
    <dgm:cxn modelId="{550F7686-C009-43E1-A185-85766C450165}" srcId="{7D239C70-ECFA-4F5D-9E2A-7478FD48A621}" destId="{74359995-D17B-41FE-A437-DF90BB98C5FD}" srcOrd="0" destOrd="0" parTransId="{691D7519-A220-4734-A0D9-16EDE8C50DAF}" sibTransId="{58867B20-55A4-4CC5-A1CE-CDE123B146DD}"/>
    <dgm:cxn modelId="{322A5183-8270-4F33-9EDD-28240202EA51}" type="presOf" srcId="{7D239C70-ECFA-4F5D-9E2A-7478FD48A621}" destId="{E7C8EFEA-71FC-454E-814C-3E452C45056C}" srcOrd="0" destOrd="0" presId="urn:microsoft.com/office/officeart/2005/8/layout/radial3"/>
    <dgm:cxn modelId="{829B1323-4A3F-4311-AB4B-37E0A6352B82}" type="presOf" srcId="{74359995-D17B-41FE-A437-DF90BB98C5FD}" destId="{FE2BFDB0-AF77-4B79-A75E-C26F869FA04D}" srcOrd="0" destOrd="0" presId="urn:microsoft.com/office/officeart/2005/8/layout/radial3"/>
    <dgm:cxn modelId="{F286589F-8455-4047-BE4A-B93908E53195}" type="presOf" srcId="{C6D79D0B-0062-4AC3-BB05-8063950F0FFF}" destId="{0371BC29-266B-462E-87DC-35BE1DADE052}" srcOrd="0" destOrd="0" presId="urn:microsoft.com/office/officeart/2005/8/layout/radial3"/>
    <dgm:cxn modelId="{94BA5623-1310-46B6-89F9-A72EC271D976}" type="presParOf" srcId="{E7C8EFEA-71FC-454E-814C-3E452C45056C}" destId="{A2673BC3-4419-4524-889E-5E0E4FDE4AD5}" srcOrd="0" destOrd="0" presId="urn:microsoft.com/office/officeart/2005/8/layout/radial3"/>
    <dgm:cxn modelId="{D8CD7CC8-4120-4F7D-934F-F37D66E1E949}" type="presParOf" srcId="{A2673BC3-4419-4524-889E-5E0E4FDE4AD5}" destId="{FE2BFDB0-AF77-4B79-A75E-C26F869FA04D}" srcOrd="0" destOrd="0" presId="urn:microsoft.com/office/officeart/2005/8/layout/radial3"/>
    <dgm:cxn modelId="{83F0B089-4CDB-4A3D-A5E9-C359E5E370D1}" type="presParOf" srcId="{A2673BC3-4419-4524-889E-5E0E4FDE4AD5}" destId="{0371BC29-266B-462E-87DC-35BE1DADE052}" srcOrd="1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32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7D239C70-ECFA-4F5D-9E2A-7478FD48A621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6D79D0B-0062-4AC3-BB05-8063950F0FFF}">
      <dgm:prSet phldrT="[Texte]"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fr-FR" b="0" i="0" dirty="0" smtClean="0"/>
            <a:t>Service/</a:t>
          </a:r>
          <a:r>
            <a:rPr lang="fr-FR" b="0" i="0" dirty="0" err="1" smtClean="0"/>
            <a:t>department</a:t>
          </a:r>
          <a:r>
            <a:rPr lang="fr-FR" b="0" i="0" dirty="0" smtClean="0"/>
            <a:t/>
          </a:r>
          <a:br>
            <a:rPr lang="fr-FR" b="0" i="0" dirty="0" smtClean="0"/>
          </a:br>
          <a:r>
            <a:rPr lang="fr-FR" b="0" i="0" dirty="0" smtClean="0"/>
            <a:t>Nature of </a:t>
          </a:r>
          <a:r>
            <a:rPr lang="fr-FR" b="0" i="0" dirty="0" err="1" smtClean="0"/>
            <a:t>Cooperation</a:t>
          </a:r>
          <a:endParaRPr lang="fr-FR" dirty="0"/>
        </a:p>
      </dgm:t>
    </dgm:pt>
    <dgm:pt modelId="{74359995-D17B-41FE-A437-DF90BB98C5FD}">
      <dgm:prSet phldrT="[Texte]" custT="1"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fr-FR" sz="2600" b="1" i="0" dirty="0" smtClean="0"/>
            <a:t>Name of IRO </a:t>
          </a:r>
          <a:br>
            <a:rPr lang="fr-FR" sz="2600" b="1" i="0" dirty="0" smtClean="0"/>
          </a:br>
          <a:r>
            <a:rPr lang="en-US" sz="1100" b="0" i="0" dirty="0" smtClean="0"/>
            <a:t>name of university</a:t>
          </a:r>
          <a:endParaRPr lang="fr-FR" sz="1100" dirty="0"/>
        </a:p>
      </dgm:t>
    </dgm:pt>
    <dgm:pt modelId="{58867B20-55A4-4CC5-A1CE-CDE123B146DD}" type="sibTrans" cxnId="{550F7686-C009-43E1-A185-85766C450165}">
      <dgm:prSet/>
      <dgm:spPr/>
      <dgm:t>
        <a:bodyPr/>
        <a:lstStyle/>
        <a:p>
          <a:endParaRPr lang="fr-FR"/>
        </a:p>
      </dgm:t>
    </dgm:pt>
    <dgm:pt modelId="{691D7519-A220-4734-A0D9-16EDE8C50DAF}" type="parTrans" cxnId="{550F7686-C009-43E1-A185-85766C450165}">
      <dgm:prSet/>
      <dgm:spPr/>
      <dgm:t>
        <a:bodyPr/>
        <a:lstStyle/>
        <a:p>
          <a:endParaRPr lang="fr-FR"/>
        </a:p>
      </dgm:t>
    </dgm:pt>
    <dgm:pt modelId="{01A85B02-D3C7-4637-B385-F76624F5028F}" type="sibTrans" cxnId="{6A7ADE32-390D-40ED-A204-24470FFE8476}">
      <dgm:prSet/>
      <dgm:spPr/>
      <dgm:t>
        <a:bodyPr/>
        <a:lstStyle/>
        <a:p>
          <a:endParaRPr lang="fr-FR"/>
        </a:p>
      </dgm:t>
    </dgm:pt>
    <dgm:pt modelId="{88145103-B6CD-42B8-9F98-5CD6DAA5D103}" type="parTrans" cxnId="{6A7ADE32-390D-40ED-A204-24470FFE8476}">
      <dgm:prSet/>
      <dgm:spPr/>
      <dgm:t>
        <a:bodyPr/>
        <a:lstStyle/>
        <a:p>
          <a:endParaRPr lang="fr-FR"/>
        </a:p>
      </dgm:t>
    </dgm:pt>
    <dgm:pt modelId="{E7C8EFEA-71FC-454E-814C-3E452C45056C}" type="pres">
      <dgm:prSet presAssocID="{7D239C70-ECFA-4F5D-9E2A-7478FD48A62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A2673BC3-4419-4524-889E-5E0E4FDE4AD5}" type="pres">
      <dgm:prSet presAssocID="{7D239C70-ECFA-4F5D-9E2A-7478FD48A621}" presName="radial" presStyleCnt="0">
        <dgm:presLayoutVars>
          <dgm:animLvl val="ctr"/>
        </dgm:presLayoutVars>
      </dgm:prSet>
      <dgm:spPr/>
    </dgm:pt>
    <dgm:pt modelId="{FE2BFDB0-AF77-4B79-A75E-C26F869FA04D}" type="pres">
      <dgm:prSet presAssocID="{74359995-D17B-41FE-A437-DF90BB98C5FD}" presName="centerShape" presStyleLbl="vennNode1" presStyleIdx="0" presStyleCnt="2"/>
      <dgm:spPr/>
      <dgm:t>
        <a:bodyPr/>
        <a:lstStyle/>
        <a:p>
          <a:endParaRPr lang="fr-FR"/>
        </a:p>
      </dgm:t>
    </dgm:pt>
    <dgm:pt modelId="{0371BC29-266B-462E-87DC-35BE1DADE052}" type="pres">
      <dgm:prSet presAssocID="{C6D79D0B-0062-4AC3-BB05-8063950F0FFF}" presName="node" presStyleLbl="venn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6A7ADE32-390D-40ED-A204-24470FFE8476}" srcId="{74359995-D17B-41FE-A437-DF90BB98C5FD}" destId="{C6D79D0B-0062-4AC3-BB05-8063950F0FFF}" srcOrd="0" destOrd="0" parTransId="{88145103-B6CD-42B8-9F98-5CD6DAA5D103}" sibTransId="{01A85B02-D3C7-4637-B385-F76624F5028F}"/>
    <dgm:cxn modelId="{550F7686-C009-43E1-A185-85766C450165}" srcId="{7D239C70-ECFA-4F5D-9E2A-7478FD48A621}" destId="{74359995-D17B-41FE-A437-DF90BB98C5FD}" srcOrd="0" destOrd="0" parTransId="{691D7519-A220-4734-A0D9-16EDE8C50DAF}" sibTransId="{58867B20-55A4-4CC5-A1CE-CDE123B146DD}"/>
    <dgm:cxn modelId="{F8EE464B-34DD-4510-9FB7-7DBBEEF5B79A}" type="presOf" srcId="{74359995-D17B-41FE-A437-DF90BB98C5FD}" destId="{FE2BFDB0-AF77-4B79-A75E-C26F869FA04D}" srcOrd="0" destOrd="0" presId="urn:microsoft.com/office/officeart/2005/8/layout/radial3"/>
    <dgm:cxn modelId="{C9DCAE36-09A7-417F-8D17-0D7F6D996188}" type="presOf" srcId="{C6D79D0B-0062-4AC3-BB05-8063950F0FFF}" destId="{0371BC29-266B-462E-87DC-35BE1DADE052}" srcOrd="0" destOrd="0" presId="urn:microsoft.com/office/officeart/2005/8/layout/radial3"/>
    <dgm:cxn modelId="{A75001E4-3CE1-4E6C-BEE9-54FA9DA5B758}" type="presOf" srcId="{7D239C70-ECFA-4F5D-9E2A-7478FD48A621}" destId="{E7C8EFEA-71FC-454E-814C-3E452C45056C}" srcOrd="0" destOrd="0" presId="urn:microsoft.com/office/officeart/2005/8/layout/radial3"/>
    <dgm:cxn modelId="{14CF4C23-CCDD-4B82-9419-1C4459004EAF}" type="presParOf" srcId="{E7C8EFEA-71FC-454E-814C-3E452C45056C}" destId="{A2673BC3-4419-4524-889E-5E0E4FDE4AD5}" srcOrd="0" destOrd="0" presId="urn:microsoft.com/office/officeart/2005/8/layout/radial3"/>
    <dgm:cxn modelId="{1AFADBC4-0B0B-410F-A286-ACFD35745CB3}" type="presParOf" srcId="{A2673BC3-4419-4524-889E-5E0E4FDE4AD5}" destId="{FE2BFDB0-AF77-4B79-A75E-C26F869FA04D}" srcOrd="0" destOrd="0" presId="urn:microsoft.com/office/officeart/2005/8/layout/radial3"/>
    <dgm:cxn modelId="{C568849F-7835-4CE8-BCD0-6B0E38F3C02E}" type="presParOf" srcId="{A2673BC3-4419-4524-889E-5E0E4FDE4AD5}" destId="{0371BC29-266B-462E-87DC-35BE1DADE052}" srcOrd="1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7D239C70-ECFA-4F5D-9E2A-7478FD48A621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6D79D0B-0062-4AC3-BB05-8063950F0FFF}">
      <dgm:prSet phldrT="[Texte]"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fr-FR" b="0" i="0" dirty="0" smtClean="0"/>
            <a:t>Service/</a:t>
          </a:r>
          <a:r>
            <a:rPr lang="fr-FR" b="0" i="0" dirty="0" err="1" smtClean="0"/>
            <a:t>department</a:t>
          </a:r>
          <a:r>
            <a:rPr lang="fr-FR" b="0" i="0" dirty="0" smtClean="0"/>
            <a:t/>
          </a:r>
          <a:br>
            <a:rPr lang="fr-FR" b="0" i="0" dirty="0" smtClean="0"/>
          </a:br>
          <a:r>
            <a:rPr lang="fr-FR" b="0" i="0" dirty="0" smtClean="0"/>
            <a:t>Nature of </a:t>
          </a:r>
          <a:r>
            <a:rPr lang="fr-FR" b="0" i="0" dirty="0" err="1" smtClean="0"/>
            <a:t>Cooperation</a:t>
          </a:r>
          <a:endParaRPr lang="fr-FR" dirty="0"/>
        </a:p>
      </dgm:t>
    </dgm:pt>
    <dgm:pt modelId="{74359995-D17B-41FE-A437-DF90BB98C5FD}">
      <dgm:prSet phldrT="[Texte]" custT="1"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fr-FR" sz="2600" b="1" i="0" dirty="0" smtClean="0"/>
            <a:t>Name of IRO </a:t>
          </a:r>
          <a:br>
            <a:rPr lang="fr-FR" sz="2600" b="1" i="0" dirty="0" smtClean="0"/>
          </a:br>
          <a:r>
            <a:rPr lang="en-US" sz="1100" b="0" i="0" dirty="0" smtClean="0"/>
            <a:t>name of university</a:t>
          </a:r>
          <a:endParaRPr lang="fr-FR" sz="1100" dirty="0"/>
        </a:p>
      </dgm:t>
    </dgm:pt>
    <dgm:pt modelId="{58867B20-55A4-4CC5-A1CE-CDE123B146DD}" type="sibTrans" cxnId="{550F7686-C009-43E1-A185-85766C450165}">
      <dgm:prSet/>
      <dgm:spPr/>
      <dgm:t>
        <a:bodyPr/>
        <a:lstStyle/>
        <a:p>
          <a:endParaRPr lang="fr-FR"/>
        </a:p>
      </dgm:t>
    </dgm:pt>
    <dgm:pt modelId="{691D7519-A220-4734-A0D9-16EDE8C50DAF}" type="parTrans" cxnId="{550F7686-C009-43E1-A185-85766C450165}">
      <dgm:prSet/>
      <dgm:spPr/>
      <dgm:t>
        <a:bodyPr/>
        <a:lstStyle/>
        <a:p>
          <a:endParaRPr lang="fr-FR"/>
        </a:p>
      </dgm:t>
    </dgm:pt>
    <dgm:pt modelId="{01A85B02-D3C7-4637-B385-F76624F5028F}" type="sibTrans" cxnId="{6A7ADE32-390D-40ED-A204-24470FFE8476}">
      <dgm:prSet/>
      <dgm:spPr/>
      <dgm:t>
        <a:bodyPr/>
        <a:lstStyle/>
        <a:p>
          <a:endParaRPr lang="fr-FR"/>
        </a:p>
      </dgm:t>
    </dgm:pt>
    <dgm:pt modelId="{88145103-B6CD-42B8-9F98-5CD6DAA5D103}" type="parTrans" cxnId="{6A7ADE32-390D-40ED-A204-24470FFE8476}">
      <dgm:prSet/>
      <dgm:spPr/>
      <dgm:t>
        <a:bodyPr/>
        <a:lstStyle/>
        <a:p>
          <a:endParaRPr lang="fr-FR"/>
        </a:p>
      </dgm:t>
    </dgm:pt>
    <dgm:pt modelId="{E7C8EFEA-71FC-454E-814C-3E452C45056C}" type="pres">
      <dgm:prSet presAssocID="{7D239C70-ECFA-4F5D-9E2A-7478FD48A62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A2673BC3-4419-4524-889E-5E0E4FDE4AD5}" type="pres">
      <dgm:prSet presAssocID="{7D239C70-ECFA-4F5D-9E2A-7478FD48A621}" presName="radial" presStyleCnt="0">
        <dgm:presLayoutVars>
          <dgm:animLvl val="ctr"/>
        </dgm:presLayoutVars>
      </dgm:prSet>
      <dgm:spPr/>
    </dgm:pt>
    <dgm:pt modelId="{FE2BFDB0-AF77-4B79-A75E-C26F869FA04D}" type="pres">
      <dgm:prSet presAssocID="{74359995-D17B-41FE-A437-DF90BB98C5FD}" presName="centerShape" presStyleLbl="vennNode1" presStyleIdx="0" presStyleCnt="2"/>
      <dgm:spPr/>
      <dgm:t>
        <a:bodyPr/>
        <a:lstStyle/>
        <a:p>
          <a:endParaRPr lang="fr-FR"/>
        </a:p>
      </dgm:t>
    </dgm:pt>
    <dgm:pt modelId="{0371BC29-266B-462E-87DC-35BE1DADE052}" type="pres">
      <dgm:prSet presAssocID="{C6D79D0B-0062-4AC3-BB05-8063950F0FFF}" presName="node" presStyleLbl="venn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6A7ADE32-390D-40ED-A204-24470FFE8476}" srcId="{74359995-D17B-41FE-A437-DF90BB98C5FD}" destId="{C6D79D0B-0062-4AC3-BB05-8063950F0FFF}" srcOrd="0" destOrd="0" parTransId="{88145103-B6CD-42B8-9F98-5CD6DAA5D103}" sibTransId="{01A85B02-D3C7-4637-B385-F76624F5028F}"/>
    <dgm:cxn modelId="{550F7686-C009-43E1-A185-85766C450165}" srcId="{7D239C70-ECFA-4F5D-9E2A-7478FD48A621}" destId="{74359995-D17B-41FE-A437-DF90BB98C5FD}" srcOrd="0" destOrd="0" parTransId="{691D7519-A220-4734-A0D9-16EDE8C50DAF}" sibTransId="{58867B20-55A4-4CC5-A1CE-CDE123B146DD}"/>
    <dgm:cxn modelId="{F12BA87A-6285-4DAF-B1CB-1A6500AE543A}" type="presOf" srcId="{C6D79D0B-0062-4AC3-BB05-8063950F0FFF}" destId="{0371BC29-266B-462E-87DC-35BE1DADE052}" srcOrd="0" destOrd="0" presId="urn:microsoft.com/office/officeart/2005/8/layout/radial3"/>
    <dgm:cxn modelId="{6E32C42C-C769-4D48-8019-E1F7E06FD898}" type="presOf" srcId="{7D239C70-ECFA-4F5D-9E2A-7478FD48A621}" destId="{E7C8EFEA-71FC-454E-814C-3E452C45056C}" srcOrd="0" destOrd="0" presId="urn:microsoft.com/office/officeart/2005/8/layout/radial3"/>
    <dgm:cxn modelId="{F65A1A5B-01C8-4752-B809-D488D594058F}" type="presOf" srcId="{74359995-D17B-41FE-A437-DF90BB98C5FD}" destId="{FE2BFDB0-AF77-4B79-A75E-C26F869FA04D}" srcOrd="0" destOrd="0" presId="urn:microsoft.com/office/officeart/2005/8/layout/radial3"/>
    <dgm:cxn modelId="{46ACEB22-E2B1-46FA-BF9F-13462444C77B}" type="presParOf" srcId="{E7C8EFEA-71FC-454E-814C-3E452C45056C}" destId="{A2673BC3-4419-4524-889E-5E0E4FDE4AD5}" srcOrd="0" destOrd="0" presId="urn:microsoft.com/office/officeart/2005/8/layout/radial3"/>
    <dgm:cxn modelId="{28BCF8F2-088F-4964-9356-6456377B4849}" type="presParOf" srcId="{A2673BC3-4419-4524-889E-5E0E4FDE4AD5}" destId="{FE2BFDB0-AF77-4B79-A75E-C26F869FA04D}" srcOrd="0" destOrd="0" presId="urn:microsoft.com/office/officeart/2005/8/layout/radial3"/>
    <dgm:cxn modelId="{74A1FD39-9A69-4722-B4F4-D6295705F110}" type="presParOf" srcId="{A2673BC3-4419-4524-889E-5E0E4FDE4AD5}" destId="{0371BC29-266B-462E-87DC-35BE1DADE052}" srcOrd="1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7D239C70-ECFA-4F5D-9E2A-7478FD48A621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6D79D0B-0062-4AC3-BB05-8063950F0FFF}">
      <dgm:prSet phldrT="[Texte]"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fr-FR" b="0" i="0" dirty="0" smtClean="0"/>
            <a:t>Service/</a:t>
          </a:r>
          <a:r>
            <a:rPr lang="fr-FR" b="0" i="0" dirty="0" err="1" smtClean="0"/>
            <a:t>department</a:t>
          </a:r>
          <a:r>
            <a:rPr lang="fr-FR" b="0" i="0" dirty="0" smtClean="0"/>
            <a:t/>
          </a:r>
          <a:br>
            <a:rPr lang="fr-FR" b="0" i="0" dirty="0" smtClean="0"/>
          </a:br>
          <a:r>
            <a:rPr lang="fr-FR" b="0" i="0" dirty="0" smtClean="0"/>
            <a:t>Nature of </a:t>
          </a:r>
          <a:r>
            <a:rPr lang="fr-FR" b="0" i="0" dirty="0" err="1" smtClean="0"/>
            <a:t>Cooperation</a:t>
          </a:r>
          <a:endParaRPr lang="fr-FR" dirty="0"/>
        </a:p>
      </dgm:t>
    </dgm:pt>
    <dgm:pt modelId="{74359995-D17B-41FE-A437-DF90BB98C5FD}">
      <dgm:prSet phldrT="[Texte]" custT="1"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fr-FR" sz="2600" b="1" i="0" dirty="0" smtClean="0"/>
            <a:t>Name of IRO </a:t>
          </a:r>
          <a:br>
            <a:rPr lang="fr-FR" sz="2600" b="1" i="0" dirty="0" smtClean="0"/>
          </a:br>
          <a:r>
            <a:rPr lang="en-US" sz="1100" b="0" i="0" dirty="0" smtClean="0"/>
            <a:t>name of university</a:t>
          </a:r>
          <a:endParaRPr lang="fr-FR" sz="1100" dirty="0"/>
        </a:p>
      </dgm:t>
    </dgm:pt>
    <dgm:pt modelId="{58867B20-55A4-4CC5-A1CE-CDE123B146DD}" type="sibTrans" cxnId="{550F7686-C009-43E1-A185-85766C450165}">
      <dgm:prSet/>
      <dgm:spPr/>
      <dgm:t>
        <a:bodyPr/>
        <a:lstStyle/>
        <a:p>
          <a:endParaRPr lang="fr-FR"/>
        </a:p>
      </dgm:t>
    </dgm:pt>
    <dgm:pt modelId="{691D7519-A220-4734-A0D9-16EDE8C50DAF}" type="parTrans" cxnId="{550F7686-C009-43E1-A185-85766C450165}">
      <dgm:prSet/>
      <dgm:spPr/>
      <dgm:t>
        <a:bodyPr/>
        <a:lstStyle/>
        <a:p>
          <a:endParaRPr lang="fr-FR"/>
        </a:p>
      </dgm:t>
    </dgm:pt>
    <dgm:pt modelId="{01A85B02-D3C7-4637-B385-F76624F5028F}" type="sibTrans" cxnId="{6A7ADE32-390D-40ED-A204-24470FFE8476}">
      <dgm:prSet/>
      <dgm:spPr/>
      <dgm:t>
        <a:bodyPr/>
        <a:lstStyle/>
        <a:p>
          <a:endParaRPr lang="fr-FR"/>
        </a:p>
      </dgm:t>
    </dgm:pt>
    <dgm:pt modelId="{88145103-B6CD-42B8-9F98-5CD6DAA5D103}" type="parTrans" cxnId="{6A7ADE32-390D-40ED-A204-24470FFE8476}">
      <dgm:prSet/>
      <dgm:spPr/>
      <dgm:t>
        <a:bodyPr/>
        <a:lstStyle/>
        <a:p>
          <a:endParaRPr lang="fr-FR"/>
        </a:p>
      </dgm:t>
    </dgm:pt>
    <dgm:pt modelId="{E7C8EFEA-71FC-454E-814C-3E452C45056C}" type="pres">
      <dgm:prSet presAssocID="{7D239C70-ECFA-4F5D-9E2A-7478FD48A62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A2673BC3-4419-4524-889E-5E0E4FDE4AD5}" type="pres">
      <dgm:prSet presAssocID="{7D239C70-ECFA-4F5D-9E2A-7478FD48A621}" presName="radial" presStyleCnt="0">
        <dgm:presLayoutVars>
          <dgm:animLvl val="ctr"/>
        </dgm:presLayoutVars>
      </dgm:prSet>
      <dgm:spPr/>
    </dgm:pt>
    <dgm:pt modelId="{FE2BFDB0-AF77-4B79-A75E-C26F869FA04D}" type="pres">
      <dgm:prSet presAssocID="{74359995-D17B-41FE-A437-DF90BB98C5FD}" presName="centerShape" presStyleLbl="vennNode1" presStyleIdx="0" presStyleCnt="2"/>
      <dgm:spPr/>
      <dgm:t>
        <a:bodyPr/>
        <a:lstStyle/>
        <a:p>
          <a:endParaRPr lang="fr-FR"/>
        </a:p>
      </dgm:t>
    </dgm:pt>
    <dgm:pt modelId="{0371BC29-266B-462E-87DC-35BE1DADE052}" type="pres">
      <dgm:prSet presAssocID="{C6D79D0B-0062-4AC3-BB05-8063950F0FFF}" presName="node" presStyleLbl="venn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6A7ADE32-390D-40ED-A204-24470FFE8476}" srcId="{74359995-D17B-41FE-A437-DF90BB98C5FD}" destId="{C6D79D0B-0062-4AC3-BB05-8063950F0FFF}" srcOrd="0" destOrd="0" parTransId="{88145103-B6CD-42B8-9F98-5CD6DAA5D103}" sibTransId="{01A85B02-D3C7-4637-B385-F76624F5028F}"/>
    <dgm:cxn modelId="{550F7686-C009-43E1-A185-85766C450165}" srcId="{7D239C70-ECFA-4F5D-9E2A-7478FD48A621}" destId="{74359995-D17B-41FE-A437-DF90BB98C5FD}" srcOrd="0" destOrd="0" parTransId="{691D7519-A220-4734-A0D9-16EDE8C50DAF}" sibTransId="{58867B20-55A4-4CC5-A1CE-CDE123B146DD}"/>
    <dgm:cxn modelId="{25B33B01-0593-409D-96FE-6AA0CD6EA264}" type="presOf" srcId="{74359995-D17B-41FE-A437-DF90BB98C5FD}" destId="{FE2BFDB0-AF77-4B79-A75E-C26F869FA04D}" srcOrd="0" destOrd="0" presId="urn:microsoft.com/office/officeart/2005/8/layout/radial3"/>
    <dgm:cxn modelId="{86A34C96-9B6C-4A61-8D84-9C19EA6873EF}" type="presOf" srcId="{C6D79D0B-0062-4AC3-BB05-8063950F0FFF}" destId="{0371BC29-266B-462E-87DC-35BE1DADE052}" srcOrd="0" destOrd="0" presId="urn:microsoft.com/office/officeart/2005/8/layout/radial3"/>
    <dgm:cxn modelId="{DBACACB5-4CAD-4F96-847B-217E1188924C}" type="presOf" srcId="{7D239C70-ECFA-4F5D-9E2A-7478FD48A621}" destId="{E7C8EFEA-71FC-454E-814C-3E452C45056C}" srcOrd="0" destOrd="0" presId="urn:microsoft.com/office/officeart/2005/8/layout/radial3"/>
    <dgm:cxn modelId="{F552315E-A0F8-46C6-97A5-C9D94974C3D2}" type="presParOf" srcId="{E7C8EFEA-71FC-454E-814C-3E452C45056C}" destId="{A2673BC3-4419-4524-889E-5E0E4FDE4AD5}" srcOrd="0" destOrd="0" presId="urn:microsoft.com/office/officeart/2005/8/layout/radial3"/>
    <dgm:cxn modelId="{34A4BED8-5A5F-4651-9D7C-2AB44E2271D7}" type="presParOf" srcId="{A2673BC3-4419-4524-889E-5E0E4FDE4AD5}" destId="{FE2BFDB0-AF77-4B79-A75E-C26F869FA04D}" srcOrd="0" destOrd="0" presId="urn:microsoft.com/office/officeart/2005/8/layout/radial3"/>
    <dgm:cxn modelId="{150D0624-CFE6-4099-A2F4-28E3306C89E0}" type="presParOf" srcId="{A2673BC3-4419-4524-889E-5E0E4FDE4AD5}" destId="{0371BC29-266B-462E-87DC-35BE1DADE052}" srcOrd="1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7D239C70-ECFA-4F5D-9E2A-7478FD48A621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6D79D0B-0062-4AC3-BB05-8063950F0FFF}">
      <dgm:prSet phldrT="[Texte]"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fr-FR" b="0" i="0" dirty="0" smtClean="0"/>
            <a:t>Service/</a:t>
          </a:r>
          <a:r>
            <a:rPr lang="fr-FR" b="0" i="0" dirty="0" err="1" smtClean="0"/>
            <a:t>department</a:t>
          </a:r>
          <a:r>
            <a:rPr lang="fr-FR" b="0" i="0" dirty="0" smtClean="0"/>
            <a:t/>
          </a:r>
          <a:br>
            <a:rPr lang="fr-FR" b="0" i="0" dirty="0" smtClean="0"/>
          </a:br>
          <a:r>
            <a:rPr lang="fr-FR" b="0" i="0" dirty="0" smtClean="0"/>
            <a:t>Nature of </a:t>
          </a:r>
          <a:r>
            <a:rPr lang="fr-FR" b="0" i="0" dirty="0" err="1" smtClean="0"/>
            <a:t>Cooperation</a:t>
          </a:r>
          <a:endParaRPr lang="fr-FR" dirty="0"/>
        </a:p>
      </dgm:t>
    </dgm:pt>
    <dgm:pt modelId="{74359995-D17B-41FE-A437-DF90BB98C5FD}">
      <dgm:prSet phldrT="[Texte]" custT="1"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fr-FR" sz="2600" b="1" i="0" dirty="0" smtClean="0"/>
            <a:t>Name of IRO </a:t>
          </a:r>
          <a:br>
            <a:rPr lang="fr-FR" sz="2600" b="1" i="0" dirty="0" smtClean="0"/>
          </a:br>
          <a:r>
            <a:rPr lang="en-US" sz="1100" b="0" i="0" dirty="0" smtClean="0"/>
            <a:t>name of university</a:t>
          </a:r>
          <a:endParaRPr lang="fr-FR" sz="1100" dirty="0"/>
        </a:p>
      </dgm:t>
    </dgm:pt>
    <dgm:pt modelId="{58867B20-55A4-4CC5-A1CE-CDE123B146DD}" type="sibTrans" cxnId="{550F7686-C009-43E1-A185-85766C450165}">
      <dgm:prSet/>
      <dgm:spPr/>
      <dgm:t>
        <a:bodyPr/>
        <a:lstStyle/>
        <a:p>
          <a:endParaRPr lang="fr-FR"/>
        </a:p>
      </dgm:t>
    </dgm:pt>
    <dgm:pt modelId="{691D7519-A220-4734-A0D9-16EDE8C50DAF}" type="parTrans" cxnId="{550F7686-C009-43E1-A185-85766C450165}">
      <dgm:prSet/>
      <dgm:spPr/>
      <dgm:t>
        <a:bodyPr/>
        <a:lstStyle/>
        <a:p>
          <a:endParaRPr lang="fr-FR"/>
        </a:p>
      </dgm:t>
    </dgm:pt>
    <dgm:pt modelId="{01A85B02-D3C7-4637-B385-F76624F5028F}" type="sibTrans" cxnId="{6A7ADE32-390D-40ED-A204-24470FFE8476}">
      <dgm:prSet/>
      <dgm:spPr/>
      <dgm:t>
        <a:bodyPr/>
        <a:lstStyle/>
        <a:p>
          <a:endParaRPr lang="fr-FR"/>
        </a:p>
      </dgm:t>
    </dgm:pt>
    <dgm:pt modelId="{88145103-B6CD-42B8-9F98-5CD6DAA5D103}" type="parTrans" cxnId="{6A7ADE32-390D-40ED-A204-24470FFE8476}">
      <dgm:prSet/>
      <dgm:spPr/>
      <dgm:t>
        <a:bodyPr/>
        <a:lstStyle/>
        <a:p>
          <a:endParaRPr lang="fr-FR"/>
        </a:p>
      </dgm:t>
    </dgm:pt>
    <dgm:pt modelId="{E7C8EFEA-71FC-454E-814C-3E452C45056C}" type="pres">
      <dgm:prSet presAssocID="{7D239C70-ECFA-4F5D-9E2A-7478FD48A62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A2673BC3-4419-4524-889E-5E0E4FDE4AD5}" type="pres">
      <dgm:prSet presAssocID="{7D239C70-ECFA-4F5D-9E2A-7478FD48A621}" presName="radial" presStyleCnt="0">
        <dgm:presLayoutVars>
          <dgm:animLvl val="ctr"/>
        </dgm:presLayoutVars>
      </dgm:prSet>
      <dgm:spPr/>
    </dgm:pt>
    <dgm:pt modelId="{FE2BFDB0-AF77-4B79-A75E-C26F869FA04D}" type="pres">
      <dgm:prSet presAssocID="{74359995-D17B-41FE-A437-DF90BB98C5FD}" presName="centerShape" presStyleLbl="vennNode1" presStyleIdx="0" presStyleCnt="2"/>
      <dgm:spPr/>
      <dgm:t>
        <a:bodyPr/>
        <a:lstStyle/>
        <a:p>
          <a:endParaRPr lang="fr-FR"/>
        </a:p>
      </dgm:t>
    </dgm:pt>
    <dgm:pt modelId="{0371BC29-266B-462E-87DC-35BE1DADE052}" type="pres">
      <dgm:prSet presAssocID="{C6D79D0B-0062-4AC3-BB05-8063950F0FFF}" presName="node" presStyleLbl="venn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6A7ADE32-390D-40ED-A204-24470FFE8476}" srcId="{74359995-D17B-41FE-A437-DF90BB98C5FD}" destId="{C6D79D0B-0062-4AC3-BB05-8063950F0FFF}" srcOrd="0" destOrd="0" parTransId="{88145103-B6CD-42B8-9F98-5CD6DAA5D103}" sibTransId="{01A85B02-D3C7-4637-B385-F76624F5028F}"/>
    <dgm:cxn modelId="{B435C3FA-E683-47B6-B17C-BB7EDD3004AE}" type="presOf" srcId="{74359995-D17B-41FE-A437-DF90BB98C5FD}" destId="{FE2BFDB0-AF77-4B79-A75E-C26F869FA04D}" srcOrd="0" destOrd="0" presId="urn:microsoft.com/office/officeart/2005/8/layout/radial3"/>
    <dgm:cxn modelId="{550F7686-C009-43E1-A185-85766C450165}" srcId="{7D239C70-ECFA-4F5D-9E2A-7478FD48A621}" destId="{74359995-D17B-41FE-A437-DF90BB98C5FD}" srcOrd="0" destOrd="0" parTransId="{691D7519-A220-4734-A0D9-16EDE8C50DAF}" sibTransId="{58867B20-55A4-4CC5-A1CE-CDE123B146DD}"/>
    <dgm:cxn modelId="{89742CB9-1AB8-4706-804A-B49BB2B9ECC6}" type="presOf" srcId="{7D239C70-ECFA-4F5D-9E2A-7478FD48A621}" destId="{E7C8EFEA-71FC-454E-814C-3E452C45056C}" srcOrd="0" destOrd="0" presId="urn:microsoft.com/office/officeart/2005/8/layout/radial3"/>
    <dgm:cxn modelId="{FAF8C7D4-718B-4E5B-BB7D-447810BFA0D3}" type="presOf" srcId="{C6D79D0B-0062-4AC3-BB05-8063950F0FFF}" destId="{0371BC29-266B-462E-87DC-35BE1DADE052}" srcOrd="0" destOrd="0" presId="urn:microsoft.com/office/officeart/2005/8/layout/radial3"/>
    <dgm:cxn modelId="{0E3A31E2-3814-4257-A2AB-9076C9F3740B}" type="presParOf" srcId="{E7C8EFEA-71FC-454E-814C-3E452C45056C}" destId="{A2673BC3-4419-4524-889E-5E0E4FDE4AD5}" srcOrd="0" destOrd="0" presId="urn:microsoft.com/office/officeart/2005/8/layout/radial3"/>
    <dgm:cxn modelId="{086669A5-EB22-48E1-8C20-51C036C2416A}" type="presParOf" srcId="{A2673BC3-4419-4524-889E-5E0E4FDE4AD5}" destId="{FE2BFDB0-AF77-4B79-A75E-C26F869FA04D}" srcOrd="0" destOrd="0" presId="urn:microsoft.com/office/officeart/2005/8/layout/radial3"/>
    <dgm:cxn modelId="{2D8E3EC8-AE17-48A5-84F9-82B3BD6AF922}" type="presParOf" srcId="{A2673BC3-4419-4524-889E-5E0E4FDE4AD5}" destId="{0371BC29-266B-462E-87DC-35BE1DADE052}" srcOrd="1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7D239C70-ECFA-4F5D-9E2A-7478FD48A621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6D79D0B-0062-4AC3-BB05-8063950F0FFF}">
      <dgm:prSet phldrT="[Texte]"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fr-FR" b="0" i="0" dirty="0" smtClean="0"/>
            <a:t>Service/</a:t>
          </a:r>
          <a:r>
            <a:rPr lang="fr-FR" b="0" i="0" dirty="0" err="1" smtClean="0"/>
            <a:t>department</a:t>
          </a:r>
          <a:r>
            <a:rPr lang="fr-FR" b="0" i="0" dirty="0" smtClean="0"/>
            <a:t/>
          </a:r>
          <a:br>
            <a:rPr lang="fr-FR" b="0" i="0" dirty="0" smtClean="0"/>
          </a:br>
          <a:r>
            <a:rPr lang="fr-FR" b="0" i="0" dirty="0" smtClean="0"/>
            <a:t>Nature of </a:t>
          </a:r>
          <a:r>
            <a:rPr lang="fr-FR" b="0" i="0" dirty="0" err="1" smtClean="0"/>
            <a:t>Cooperation</a:t>
          </a:r>
          <a:endParaRPr lang="fr-FR" dirty="0"/>
        </a:p>
      </dgm:t>
    </dgm:pt>
    <dgm:pt modelId="{74359995-D17B-41FE-A437-DF90BB98C5FD}">
      <dgm:prSet phldrT="[Texte]" custT="1"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fr-FR" sz="2600" b="1" i="0" dirty="0" smtClean="0"/>
            <a:t>Name of IRO </a:t>
          </a:r>
          <a:br>
            <a:rPr lang="fr-FR" sz="2600" b="1" i="0" dirty="0" smtClean="0"/>
          </a:br>
          <a:r>
            <a:rPr lang="en-US" sz="1100" b="0" i="0" dirty="0" smtClean="0"/>
            <a:t>name of university</a:t>
          </a:r>
          <a:endParaRPr lang="fr-FR" sz="1100" dirty="0"/>
        </a:p>
      </dgm:t>
    </dgm:pt>
    <dgm:pt modelId="{58867B20-55A4-4CC5-A1CE-CDE123B146DD}" type="sibTrans" cxnId="{550F7686-C009-43E1-A185-85766C450165}">
      <dgm:prSet/>
      <dgm:spPr/>
      <dgm:t>
        <a:bodyPr/>
        <a:lstStyle/>
        <a:p>
          <a:endParaRPr lang="fr-FR"/>
        </a:p>
      </dgm:t>
    </dgm:pt>
    <dgm:pt modelId="{691D7519-A220-4734-A0D9-16EDE8C50DAF}" type="parTrans" cxnId="{550F7686-C009-43E1-A185-85766C450165}">
      <dgm:prSet/>
      <dgm:spPr/>
      <dgm:t>
        <a:bodyPr/>
        <a:lstStyle/>
        <a:p>
          <a:endParaRPr lang="fr-FR"/>
        </a:p>
      </dgm:t>
    </dgm:pt>
    <dgm:pt modelId="{01A85B02-D3C7-4637-B385-F76624F5028F}" type="sibTrans" cxnId="{6A7ADE32-390D-40ED-A204-24470FFE8476}">
      <dgm:prSet/>
      <dgm:spPr/>
      <dgm:t>
        <a:bodyPr/>
        <a:lstStyle/>
        <a:p>
          <a:endParaRPr lang="fr-FR"/>
        </a:p>
      </dgm:t>
    </dgm:pt>
    <dgm:pt modelId="{88145103-B6CD-42B8-9F98-5CD6DAA5D103}" type="parTrans" cxnId="{6A7ADE32-390D-40ED-A204-24470FFE8476}">
      <dgm:prSet/>
      <dgm:spPr/>
      <dgm:t>
        <a:bodyPr/>
        <a:lstStyle/>
        <a:p>
          <a:endParaRPr lang="fr-FR"/>
        </a:p>
      </dgm:t>
    </dgm:pt>
    <dgm:pt modelId="{E7C8EFEA-71FC-454E-814C-3E452C45056C}" type="pres">
      <dgm:prSet presAssocID="{7D239C70-ECFA-4F5D-9E2A-7478FD48A62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A2673BC3-4419-4524-889E-5E0E4FDE4AD5}" type="pres">
      <dgm:prSet presAssocID="{7D239C70-ECFA-4F5D-9E2A-7478FD48A621}" presName="radial" presStyleCnt="0">
        <dgm:presLayoutVars>
          <dgm:animLvl val="ctr"/>
        </dgm:presLayoutVars>
      </dgm:prSet>
      <dgm:spPr/>
    </dgm:pt>
    <dgm:pt modelId="{FE2BFDB0-AF77-4B79-A75E-C26F869FA04D}" type="pres">
      <dgm:prSet presAssocID="{74359995-D17B-41FE-A437-DF90BB98C5FD}" presName="centerShape" presStyleLbl="vennNode1" presStyleIdx="0" presStyleCnt="2"/>
      <dgm:spPr/>
      <dgm:t>
        <a:bodyPr/>
        <a:lstStyle/>
        <a:p>
          <a:endParaRPr lang="fr-FR"/>
        </a:p>
      </dgm:t>
    </dgm:pt>
    <dgm:pt modelId="{0371BC29-266B-462E-87DC-35BE1DADE052}" type="pres">
      <dgm:prSet presAssocID="{C6D79D0B-0062-4AC3-BB05-8063950F0FFF}" presName="node" presStyleLbl="venn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6A7ADE32-390D-40ED-A204-24470FFE8476}" srcId="{74359995-D17B-41FE-A437-DF90BB98C5FD}" destId="{C6D79D0B-0062-4AC3-BB05-8063950F0FFF}" srcOrd="0" destOrd="0" parTransId="{88145103-B6CD-42B8-9F98-5CD6DAA5D103}" sibTransId="{01A85B02-D3C7-4637-B385-F76624F5028F}"/>
    <dgm:cxn modelId="{8DDC7690-37C8-4DE2-8757-87B46C202C97}" type="presOf" srcId="{74359995-D17B-41FE-A437-DF90BB98C5FD}" destId="{FE2BFDB0-AF77-4B79-A75E-C26F869FA04D}" srcOrd="0" destOrd="0" presId="urn:microsoft.com/office/officeart/2005/8/layout/radial3"/>
    <dgm:cxn modelId="{550F7686-C009-43E1-A185-85766C450165}" srcId="{7D239C70-ECFA-4F5D-9E2A-7478FD48A621}" destId="{74359995-D17B-41FE-A437-DF90BB98C5FD}" srcOrd="0" destOrd="0" parTransId="{691D7519-A220-4734-A0D9-16EDE8C50DAF}" sibTransId="{58867B20-55A4-4CC5-A1CE-CDE123B146DD}"/>
    <dgm:cxn modelId="{C590E156-B942-4BCC-8229-BAA5F77B3CE8}" type="presOf" srcId="{C6D79D0B-0062-4AC3-BB05-8063950F0FFF}" destId="{0371BC29-266B-462E-87DC-35BE1DADE052}" srcOrd="0" destOrd="0" presId="urn:microsoft.com/office/officeart/2005/8/layout/radial3"/>
    <dgm:cxn modelId="{8A5412B0-1FAF-403F-B5F0-B465FA64F64E}" type="presOf" srcId="{7D239C70-ECFA-4F5D-9E2A-7478FD48A621}" destId="{E7C8EFEA-71FC-454E-814C-3E452C45056C}" srcOrd="0" destOrd="0" presId="urn:microsoft.com/office/officeart/2005/8/layout/radial3"/>
    <dgm:cxn modelId="{A8B55B84-692F-4CBB-88AD-D4EAE79DA543}" type="presParOf" srcId="{E7C8EFEA-71FC-454E-814C-3E452C45056C}" destId="{A2673BC3-4419-4524-889E-5E0E4FDE4AD5}" srcOrd="0" destOrd="0" presId="urn:microsoft.com/office/officeart/2005/8/layout/radial3"/>
    <dgm:cxn modelId="{117E0452-80BA-4781-9788-3C7EF5A1E28F}" type="presParOf" srcId="{A2673BC3-4419-4524-889E-5E0E4FDE4AD5}" destId="{FE2BFDB0-AF77-4B79-A75E-C26F869FA04D}" srcOrd="0" destOrd="0" presId="urn:microsoft.com/office/officeart/2005/8/layout/radial3"/>
    <dgm:cxn modelId="{9AB7BE0E-ACE4-41A3-B45A-4562E00CC513}" type="presParOf" srcId="{A2673BC3-4419-4524-889E-5E0E4FDE4AD5}" destId="{0371BC29-266B-462E-87DC-35BE1DADE052}" srcOrd="1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2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7D239C70-ECFA-4F5D-9E2A-7478FD48A621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6D79D0B-0062-4AC3-BB05-8063950F0FFF}">
      <dgm:prSet phldrT="[Texte]"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fr-FR" b="0" i="0" dirty="0" smtClean="0"/>
            <a:t>Service/</a:t>
          </a:r>
          <a:r>
            <a:rPr lang="fr-FR" b="0" i="0" dirty="0" err="1" smtClean="0"/>
            <a:t>department</a:t>
          </a:r>
          <a:r>
            <a:rPr lang="fr-FR" b="0" i="0" dirty="0" smtClean="0"/>
            <a:t/>
          </a:r>
          <a:br>
            <a:rPr lang="fr-FR" b="0" i="0" dirty="0" smtClean="0"/>
          </a:br>
          <a:r>
            <a:rPr lang="fr-FR" b="0" i="0" dirty="0" smtClean="0"/>
            <a:t>Nature of </a:t>
          </a:r>
          <a:r>
            <a:rPr lang="fr-FR" b="0" i="0" dirty="0" err="1" smtClean="0"/>
            <a:t>Cooperation</a:t>
          </a:r>
          <a:endParaRPr lang="fr-FR" dirty="0"/>
        </a:p>
      </dgm:t>
    </dgm:pt>
    <dgm:pt modelId="{74359995-D17B-41FE-A437-DF90BB98C5FD}">
      <dgm:prSet phldrT="[Texte]" custT="1"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fr-FR" sz="2600" b="1" i="0" dirty="0" smtClean="0"/>
            <a:t>Name of IRO </a:t>
          </a:r>
          <a:br>
            <a:rPr lang="fr-FR" sz="2600" b="1" i="0" dirty="0" smtClean="0"/>
          </a:br>
          <a:r>
            <a:rPr lang="en-US" sz="1100" b="0" i="0" dirty="0" smtClean="0"/>
            <a:t>name of university</a:t>
          </a:r>
          <a:endParaRPr lang="fr-FR" sz="1100" dirty="0"/>
        </a:p>
      </dgm:t>
    </dgm:pt>
    <dgm:pt modelId="{58867B20-55A4-4CC5-A1CE-CDE123B146DD}" type="sibTrans" cxnId="{550F7686-C009-43E1-A185-85766C450165}">
      <dgm:prSet/>
      <dgm:spPr/>
      <dgm:t>
        <a:bodyPr/>
        <a:lstStyle/>
        <a:p>
          <a:endParaRPr lang="fr-FR"/>
        </a:p>
      </dgm:t>
    </dgm:pt>
    <dgm:pt modelId="{691D7519-A220-4734-A0D9-16EDE8C50DAF}" type="parTrans" cxnId="{550F7686-C009-43E1-A185-85766C450165}">
      <dgm:prSet/>
      <dgm:spPr/>
      <dgm:t>
        <a:bodyPr/>
        <a:lstStyle/>
        <a:p>
          <a:endParaRPr lang="fr-FR"/>
        </a:p>
      </dgm:t>
    </dgm:pt>
    <dgm:pt modelId="{01A85B02-D3C7-4637-B385-F76624F5028F}" type="sibTrans" cxnId="{6A7ADE32-390D-40ED-A204-24470FFE8476}">
      <dgm:prSet/>
      <dgm:spPr/>
      <dgm:t>
        <a:bodyPr/>
        <a:lstStyle/>
        <a:p>
          <a:endParaRPr lang="fr-FR"/>
        </a:p>
      </dgm:t>
    </dgm:pt>
    <dgm:pt modelId="{88145103-B6CD-42B8-9F98-5CD6DAA5D103}" type="parTrans" cxnId="{6A7ADE32-390D-40ED-A204-24470FFE8476}">
      <dgm:prSet/>
      <dgm:spPr/>
      <dgm:t>
        <a:bodyPr/>
        <a:lstStyle/>
        <a:p>
          <a:endParaRPr lang="fr-FR"/>
        </a:p>
      </dgm:t>
    </dgm:pt>
    <dgm:pt modelId="{E7C8EFEA-71FC-454E-814C-3E452C45056C}" type="pres">
      <dgm:prSet presAssocID="{7D239C70-ECFA-4F5D-9E2A-7478FD48A62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A2673BC3-4419-4524-889E-5E0E4FDE4AD5}" type="pres">
      <dgm:prSet presAssocID="{7D239C70-ECFA-4F5D-9E2A-7478FD48A621}" presName="radial" presStyleCnt="0">
        <dgm:presLayoutVars>
          <dgm:animLvl val="ctr"/>
        </dgm:presLayoutVars>
      </dgm:prSet>
      <dgm:spPr/>
    </dgm:pt>
    <dgm:pt modelId="{FE2BFDB0-AF77-4B79-A75E-C26F869FA04D}" type="pres">
      <dgm:prSet presAssocID="{74359995-D17B-41FE-A437-DF90BB98C5FD}" presName="centerShape" presStyleLbl="vennNode1" presStyleIdx="0" presStyleCnt="2"/>
      <dgm:spPr/>
      <dgm:t>
        <a:bodyPr/>
        <a:lstStyle/>
        <a:p>
          <a:endParaRPr lang="fr-FR"/>
        </a:p>
      </dgm:t>
    </dgm:pt>
    <dgm:pt modelId="{0371BC29-266B-462E-87DC-35BE1DADE052}" type="pres">
      <dgm:prSet presAssocID="{C6D79D0B-0062-4AC3-BB05-8063950F0FFF}" presName="node" presStyleLbl="venn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6A7ADE32-390D-40ED-A204-24470FFE8476}" srcId="{74359995-D17B-41FE-A437-DF90BB98C5FD}" destId="{C6D79D0B-0062-4AC3-BB05-8063950F0FFF}" srcOrd="0" destOrd="0" parTransId="{88145103-B6CD-42B8-9F98-5CD6DAA5D103}" sibTransId="{01A85B02-D3C7-4637-B385-F76624F5028F}"/>
    <dgm:cxn modelId="{550F7686-C009-43E1-A185-85766C450165}" srcId="{7D239C70-ECFA-4F5D-9E2A-7478FD48A621}" destId="{74359995-D17B-41FE-A437-DF90BB98C5FD}" srcOrd="0" destOrd="0" parTransId="{691D7519-A220-4734-A0D9-16EDE8C50DAF}" sibTransId="{58867B20-55A4-4CC5-A1CE-CDE123B146DD}"/>
    <dgm:cxn modelId="{6786EF3C-1982-44DF-B003-3E6415447A11}" type="presOf" srcId="{7D239C70-ECFA-4F5D-9E2A-7478FD48A621}" destId="{E7C8EFEA-71FC-454E-814C-3E452C45056C}" srcOrd="0" destOrd="0" presId="urn:microsoft.com/office/officeart/2005/8/layout/radial3"/>
    <dgm:cxn modelId="{418ED4E2-78D8-47D1-B097-1B42776C10DD}" type="presOf" srcId="{C6D79D0B-0062-4AC3-BB05-8063950F0FFF}" destId="{0371BC29-266B-462E-87DC-35BE1DADE052}" srcOrd="0" destOrd="0" presId="urn:microsoft.com/office/officeart/2005/8/layout/radial3"/>
    <dgm:cxn modelId="{A95C3593-E888-46A6-82CC-E3C3CA080C63}" type="presOf" srcId="{74359995-D17B-41FE-A437-DF90BB98C5FD}" destId="{FE2BFDB0-AF77-4B79-A75E-C26F869FA04D}" srcOrd="0" destOrd="0" presId="urn:microsoft.com/office/officeart/2005/8/layout/radial3"/>
    <dgm:cxn modelId="{ACF4B0B8-CBB3-4155-8D4A-58D6FFC688E6}" type="presParOf" srcId="{E7C8EFEA-71FC-454E-814C-3E452C45056C}" destId="{A2673BC3-4419-4524-889E-5E0E4FDE4AD5}" srcOrd="0" destOrd="0" presId="urn:microsoft.com/office/officeart/2005/8/layout/radial3"/>
    <dgm:cxn modelId="{84CCC531-9669-4234-97E9-F7FFE545927E}" type="presParOf" srcId="{A2673BC3-4419-4524-889E-5E0E4FDE4AD5}" destId="{FE2BFDB0-AF77-4B79-A75E-C26F869FA04D}" srcOrd="0" destOrd="0" presId="urn:microsoft.com/office/officeart/2005/8/layout/radial3"/>
    <dgm:cxn modelId="{57777387-7C39-429D-B3F1-1878D50D1761}" type="presParOf" srcId="{A2673BC3-4419-4524-889E-5E0E4FDE4AD5}" destId="{0371BC29-266B-462E-87DC-35BE1DADE052}" srcOrd="1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32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7D239C70-ECFA-4F5D-9E2A-7478FD48A621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6D79D0B-0062-4AC3-BB05-8063950F0FFF}">
      <dgm:prSet phldrT="[Texte]"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fr-FR" b="0" i="0" dirty="0" smtClean="0"/>
            <a:t>Service/</a:t>
          </a:r>
          <a:r>
            <a:rPr lang="fr-FR" b="0" i="0" dirty="0" err="1" smtClean="0"/>
            <a:t>department</a:t>
          </a:r>
          <a:r>
            <a:rPr lang="fr-FR" b="0" i="0" dirty="0" smtClean="0"/>
            <a:t/>
          </a:r>
          <a:br>
            <a:rPr lang="fr-FR" b="0" i="0" dirty="0" smtClean="0"/>
          </a:br>
          <a:r>
            <a:rPr lang="fr-FR" b="0" i="0" dirty="0" smtClean="0"/>
            <a:t>Nature of </a:t>
          </a:r>
          <a:r>
            <a:rPr lang="fr-FR" b="0" i="0" dirty="0" err="1" smtClean="0"/>
            <a:t>Cooperation</a:t>
          </a:r>
          <a:endParaRPr lang="fr-FR" dirty="0"/>
        </a:p>
      </dgm:t>
    </dgm:pt>
    <dgm:pt modelId="{74359995-D17B-41FE-A437-DF90BB98C5FD}">
      <dgm:prSet phldrT="[Texte]" custT="1"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fr-FR" sz="2600" b="1" i="0" dirty="0" smtClean="0"/>
            <a:t>Name of IRO </a:t>
          </a:r>
          <a:br>
            <a:rPr lang="fr-FR" sz="2600" b="1" i="0" dirty="0" smtClean="0"/>
          </a:br>
          <a:r>
            <a:rPr lang="en-US" sz="1100" b="0" i="0" dirty="0" smtClean="0"/>
            <a:t>name of university</a:t>
          </a:r>
          <a:endParaRPr lang="fr-FR" sz="1100" dirty="0"/>
        </a:p>
      </dgm:t>
    </dgm:pt>
    <dgm:pt modelId="{58867B20-55A4-4CC5-A1CE-CDE123B146DD}" type="sibTrans" cxnId="{550F7686-C009-43E1-A185-85766C450165}">
      <dgm:prSet/>
      <dgm:spPr/>
      <dgm:t>
        <a:bodyPr/>
        <a:lstStyle/>
        <a:p>
          <a:endParaRPr lang="fr-FR"/>
        </a:p>
      </dgm:t>
    </dgm:pt>
    <dgm:pt modelId="{691D7519-A220-4734-A0D9-16EDE8C50DAF}" type="parTrans" cxnId="{550F7686-C009-43E1-A185-85766C450165}">
      <dgm:prSet/>
      <dgm:spPr/>
      <dgm:t>
        <a:bodyPr/>
        <a:lstStyle/>
        <a:p>
          <a:endParaRPr lang="fr-FR"/>
        </a:p>
      </dgm:t>
    </dgm:pt>
    <dgm:pt modelId="{01A85B02-D3C7-4637-B385-F76624F5028F}" type="sibTrans" cxnId="{6A7ADE32-390D-40ED-A204-24470FFE8476}">
      <dgm:prSet/>
      <dgm:spPr/>
      <dgm:t>
        <a:bodyPr/>
        <a:lstStyle/>
        <a:p>
          <a:endParaRPr lang="fr-FR"/>
        </a:p>
      </dgm:t>
    </dgm:pt>
    <dgm:pt modelId="{88145103-B6CD-42B8-9F98-5CD6DAA5D103}" type="parTrans" cxnId="{6A7ADE32-390D-40ED-A204-24470FFE8476}">
      <dgm:prSet/>
      <dgm:spPr/>
      <dgm:t>
        <a:bodyPr/>
        <a:lstStyle/>
        <a:p>
          <a:endParaRPr lang="fr-FR"/>
        </a:p>
      </dgm:t>
    </dgm:pt>
    <dgm:pt modelId="{E7C8EFEA-71FC-454E-814C-3E452C45056C}" type="pres">
      <dgm:prSet presAssocID="{7D239C70-ECFA-4F5D-9E2A-7478FD48A62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A2673BC3-4419-4524-889E-5E0E4FDE4AD5}" type="pres">
      <dgm:prSet presAssocID="{7D239C70-ECFA-4F5D-9E2A-7478FD48A621}" presName="radial" presStyleCnt="0">
        <dgm:presLayoutVars>
          <dgm:animLvl val="ctr"/>
        </dgm:presLayoutVars>
      </dgm:prSet>
      <dgm:spPr/>
    </dgm:pt>
    <dgm:pt modelId="{FE2BFDB0-AF77-4B79-A75E-C26F869FA04D}" type="pres">
      <dgm:prSet presAssocID="{74359995-D17B-41FE-A437-DF90BB98C5FD}" presName="centerShape" presStyleLbl="vennNode1" presStyleIdx="0" presStyleCnt="2"/>
      <dgm:spPr/>
      <dgm:t>
        <a:bodyPr/>
        <a:lstStyle/>
        <a:p>
          <a:endParaRPr lang="fr-FR"/>
        </a:p>
      </dgm:t>
    </dgm:pt>
    <dgm:pt modelId="{0371BC29-266B-462E-87DC-35BE1DADE052}" type="pres">
      <dgm:prSet presAssocID="{C6D79D0B-0062-4AC3-BB05-8063950F0FFF}" presName="node" presStyleLbl="venn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6A7ADE32-390D-40ED-A204-24470FFE8476}" srcId="{74359995-D17B-41FE-A437-DF90BB98C5FD}" destId="{C6D79D0B-0062-4AC3-BB05-8063950F0FFF}" srcOrd="0" destOrd="0" parTransId="{88145103-B6CD-42B8-9F98-5CD6DAA5D103}" sibTransId="{01A85B02-D3C7-4637-B385-F76624F5028F}"/>
    <dgm:cxn modelId="{550F7686-C009-43E1-A185-85766C450165}" srcId="{7D239C70-ECFA-4F5D-9E2A-7478FD48A621}" destId="{74359995-D17B-41FE-A437-DF90BB98C5FD}" srcOrd="0" destOrd="0" parTransId="{691D7519-A220-4734-A0D9-16EDE8C50DAF}" sibTransId="{58867B20-55A4-4CC5-A1CE-CDE123B146DD}"/>
    <dgm:cxn modelId="{9CC777D4-42E2-4AB8-A231-9511124CF44A}" type="presOf" srcId="{74359995-D17B-41FE-A437-DF90BB98C5FD}" destId="{FE2BFDB0-AF77-4B79-A75E-C26F869FA04D}" srcOrd="0" destOrd="0" presId="urn:microsoft.com/office/officeart/2005/8/layout/radial3"/>
    <dgm:cxn modelId="{0DDAB848-C57B-4C5C-83B4-2BC08F8BB371}" type="presOf" srcId="{C6D79D0B-0062-4AC3-BB05-8063950F0FFF}" destId="{0371BC29-266B-462E-87DC-35BE1DADE052}" srcOrd="0" destOrd="0" presId="urn:microsoft.com/office/officeart/2005/8/layout/radial3"/>
    <dgm:cxn modelId="{6A62B954-C05F-492A-ADCC-260D5772354B}" type="presOf" srcId="{7D239C70-ECFA-4F5D-9E2A-7478FD48A621}" destId="{E7C8EFEA-71FC-454E-814C-3E452C45056C}" srcOrd="0" destOrd="0" presId="urn:microsoft.com/office/officeart/2005/8/layout/radial3"/>
    <dgm:cxn modelId="{6C7DF0C5-3A27-44CB-98FE-C211AA5A9344}" type="presParOf" srcId="{E7C8EFEA-71FC-454E-814C-3E452C45056C}" destId="{A2673BC3-4419-4524-889E-5E0E4FDE4AD5}" srcOrd="0" destOrd="0" presId="urn:microsoft.com/office/officeart/2005/8/layout/radial3"/>
    <dgm:cxn modelId="{0FAC5526-F616-4280-A6DC-EFF4002D748E}" type="presParOf" srcId="{A2673BC3-4419-4524-889E-5E0E4FDE4AD5}" destId="{FE2BFDB0-AF77-4B79-A75E-C26F869FA04D}" srcOrd="0" destOrd="0" presId="urn:microsoft.com/office/officeart/2005/8/layout/radial3"/>
    <dgm:cxn modelId="{F25AD034-3387-447E-AB9F-35D81C168BDC}" type="presParOf" srcId="{A2673BC3-4419-4524-889E-5E0E4FDE4AD5}" destId="{0371BC29-266B-462E-87DC-35BE1DADE052}" srcOrd="1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D239C70-ECFA-4F5D-9E2A-7478FD48A621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6D79D0B-0062-4AC3-BB05-8063950F0FFF}">
      <dgm:prSet phldrT="[Texte]"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fr-FR" b="0" i="0" dirty="0" smtClean="0"/>
            <a:t>Service/</a:t>
          </a:r>
          <a:r>
            <a:rPr lang="fr-FR" b="0" i="0" dirty="0" err="1" smtClean="0"/>
            <a:t>department</a:t>
          </a:r>
          <a:r>
            <a:rPr lang="fr-FR" b="0" i="0" dirty="0" smtClean="0"/>
            <a:t/>
          </a:r>
          <a:br>
            <a:rPr lang="fr-FR" b="0" i="0" dirty="0" smtClean="0"/>
          </a:br>
          <a:r>
            <a:rPr lang="fr-FR" b="0" i="0" dirty="0" smtClean="0"/>
            <a:t>Nature of </a:t>
          </a:r>
          <a:r>
            <a:rPr lang="fr-FR" b="0" i="0" dirty="0" err="1" smtClean="0"/>
            <a:t>Cooperation</a:t>
          </a:r>
          <a:endParaRPr lang="fr-FR" dirty="0"/>
        </a:p>
      </dgm:t>
    </dgm:pt>
    <dgm:pt modelId="{74359995-D17B-41FE-A437-DF90BB98C5FD}">
      <dgm:prSet phldrT="[Texte]" custT="1"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fr-FR" sz="2600" b="1" i="0" dirty="0" smtClean="0"/>
            <a:t>Name of IRO </a:t>
          </a:r>
          <a:br>
            <a:rPr lang="fr-FR" sz="2600" b="1" i="0" dirty="0" smtClean="0"/>
          </a:br>
          <a:r>
            <a:rPr lang="en-US" sz="1100" b="0" i="0" dirty="0" smtClean="0"/>
            <a:t>name of university</a:t>
          </a:r>
          <a:endParaRPr lang="fr-FR" sz="1100" dirty="0"/>
        </a:p>
      </dgm:t>
    </dgm:pt>
    <dgm:pt modelId="{58867B20-55A4-4CC5-A1CE-CDE123B146DD}" type="sibTrans" cxnId="{550F7686-C009-43E1-A185-85766C450165}">
      <dgm:prSet/>
      <dgm:spPr/>
      <dgm:t>
        <a:bodyPr/>
        <a:lstStyle/>
        <a:p>
          <a:endParaRPr lang="fr-FR"/>
        </a:p>
      </dgm:t>
    </dgm:pt>
    <dgm:pt modelId="{691D7519-A220-4734-A0D9-16EDE8C50DAF}" type="parTrans" cxnId="{550F7686-C009-43E1-A185-85766C450165}">
      <dgm:prSet/>
      <dgm:spPr/>
      <dgm:t>
        <a:bodyPr/>
        <a:lstStyle/>
        <a:p>
          <a:endParaRPr lang="fr-FR"/>
        </a:p>
      </dgm:t>
    </dgm:pt>
    <dgm:pt modelId="{01A85B02-D3C7-4637-B385-F76624F5028F}" type="sibTrans" cxnId="{6A7ADE32-390D-40ED-A204-24470FFE8476}">
      <dgm:prSet/>
      <dgm:spPr/>
      <dgm:t>
        <a:bodyPr/>
        <a:lstStyle/>
        <a:p>
          <a:endParaRPr lang="fr-FR"/>
        </a:p>
      </dgm:t>
    </dgm:pt>
    <dgm:pt modelId="{88145103-B6CD-42B8-9F98-5CD6DAA5D103}" type="parTrans" cxnId="{6A7ADE32-390D-40ED-A204-24470FFE8476}">
      <dgm:prSet/>
      <dgm:spPr/>
      <dgm:t>
        <a:bodyPr/>
        <a:lstStyle/>
        <a:p>
          <a:endParaRPr lang="fr-FR"/>
        </a:p>
      </dgm:t>
    </dgm:pt>
    <dgm:pt modelId="{E7C8EFEA-71FC-454E-814C-3E452C45056C}" type="pres">
      <dgm:prSet presAssocID="{7D239C70-ECFA-4F5D-9E2A-7478FD48A62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A2673BC3-4419-4524-889E-5E0E4FDE4AD5}" type="pres">
      <dgm:prSet presAssocID="{7D239C70-ECFA-4F5D-9E2A-7478FD48A621}" presName="radial" presStyleCnt="0">
        <dgm:presLayoutVars>
          <dgm:animLvl val="ctr"/>
        </dgm:presLayoutVars>
      </dgm:prSet>
      <dgm:spPr/>
    </dgm:pt>
    <dgm:pt modelId="{FE2BFDB0-AF77-4B79-A75E-C26F869FA04D}" type="pres">
      <dgm:prSet presAssocID="{74359995-D17B-41FE-A437-DF90BB98C5FD}" presName="centerShape" presStyleLbl="vennNode1" presStyleIdx="0" presStyleCnt="2"/>
      <dgm:spPr/>
      <dgm:t>
        <a:bodyPr/>
        <a:lstStyle/>
        <a:p>
          <a:endParaRPr lang="fr-FR"/>
        </a:p>
      </dgm:t>
    </dgm:pt>
    <dgm:pt modelId="{0371BC29-266B-462E-87DC-35BE1DADE052}" type="pres">
      <dgm:prSet presAssocID="{C6D79D0B-0062-4AC3-BB05-8063950F0FFF}" presName="node" presStyleLbl="venn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6A7ADE32-390D-40ED-A204-24470FFE8476}" srcId="{74359995-D17B-41FE-A437-DF90BB98C5FD}" destId="{C6D79D0B-0062-4AC3-BB05-8063950F0FFF}" srcOrd="0" destOrd="0" parTransId="{88145103-B6CD-42B8-9F98-5CD6DAA5D103}" sibTransId="{01A85B02-D3C7-4637-B385-F76624F5028F}"/>
    <dgm:cxn modelId="{550F7686-C009-43E1-A185-85766C450165}" srcId="{7D239C70-ECFA-4F5D-9E2A-7478FD48A621}" destId="{74359995-D17B-41FE-A437-DF90BB98C5FD}" srcOrd="0" destOrd="0" parTransId="{691D7519-A220-4734-A0D9-16EDE8C50DAF}" sibTransId="{58867B20-55A4-4CC5-A1CE-CDE123B146DD}"/>
    <dgm:cxn modelId="{94E816B3-EEA5-4A75-9346-1DB3378EEAFD}" type="presOf" srcId="{74359995-D17B-41FE-A437-DF90BB98C5FD}" destId="{FE2BFDB0-AF77-4B79-A75E-C26F869FA04D}" srcOrd="0" destOrd="0" presId="urn:microsoft.com/office/officeart/2005/8/layout/radial3"/>
    <dgm:cxn modelId="{D3955874-C4C8-493F-931F-1C527246F40A}" type="presOf" srcId="{7D239C70-ECFA-4F5D-9E2A-7478FD48A621}" destId="{E7C8EFEA-71FC-454E-814C-3E452C45056C}" srcOrd="0" destOrd="0" presId="urn:microsoft.com/office/officeart/2005/8/layout/radial3"/>
    <dgm:cxn modelId="{6C72C857-F8C7-4FB4-BB60-A7FE087F99D6}" type="presOf" srcId="{C6D79D0B-0062-4AC3-BB05-8063950F0FFF}" destId="{0371BC29-266B-462E-87DC-35BE1DADE052}" srcOrd="0" destOrd="0" presId="urn:microsoft.com/office/officeart/2005/8/layout/radial3"/>
    <dgm:cxn modelId="{1AD43E7F-52FC-4701-965E-88DB1116A4C1}" type="presParOf" srcId="{E7C8EFEA-71FC-454E-814C-3E452C45056C}" destId="{A2673BC3-4419-4524-889E-5E0E4FDE4AD5}" srcOrd="0" destOrd="0" presId="urn:microsoft.com/office/officeart/2005/8/layout/radial3"/>
    <dgm:cxn modelId="{FA9BF428-C6A3-44BA-A18F-435681108F60}" type="presParOf" srcId="{A2673BC3-4419-4524-889E-5E0E4FDE4AD5}" destId="{FE2BFDB0-AF77-4B79-A75E-C26F869FA04D}" srcOrd="0" destOrd="0" presId="urn:microsoft.com/office/officeart/2005/8/layout/radial3"/>
    <dgm:cxn modelId="{7E90B3D9-9D56-45C6-A21D-83698095E811}" type="presParOf" srcId="{A2673BC3-4419-4524-889E-5E0E4FDE4AD5}" destId="{0371BC29-266B-462E-87DC-35BE1DADE052}" srcOrd="1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7D239C70-ECFA-4F5D-9E2A-7478FD48A621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6D79D0B-0062-4AC3-BB05-8063950F0FFF}">
      <dgm:prSet phldrT="[Texte]"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fr-FR" b="0" i="0" dirty="0" smtClean="0"/>
            <a:t>Service/</a:t>
          </a:r>
          <a:r>
            <a:rPr lang="fr-FR" b="0" i="0" dirty="0" err="1" smtClean="0"/>
            <a:t>department</a:t>
          </a:r>
          <a:r>
            <a:rPr lang="fr-FR" b="0" i="0" dirty="0" smtClean="0"/>
            <a:t/>
          </a:r>
          <a:br>
            <a:rPr lang="fr-FR" b="0" i="0" dirty="0" smtClean="0"/>
          </a:br>
          <a:r>
            <a:rPr lang="fr-FR" b="0" i="0" dirty="0" smtClean="0"/>
            <a:t>Nature of </a:t>
          </a:r>
          <a:r>
            <a:rPr lang="fr-FR" b="0" i="0" dirty="0" err="1" smtClean="0"/>
            <a:t>Cooperation</a:t>
          </a:r>
          <a:endParaRPr lang="fr-FR" dirty="0"/>
        </a:p>
      </dgm:t>
    </dgm:pt>
    <dgm:pt modelId="{74359995-D17B-41FE-A437-DF90BB98C5FD}">
      <dgm:prSet phldrT="[Texte]" custT="1"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fr-FR" sz="2600" b="1" i="0" dirty="0" smtClean="0"/>
            <a:t>Name of IRO </a:t>
          </a:r>
          <a:br>
            <a:rPr lang="fr-FR" sz="2600" b="1" i="0" dirty="0" smtClean="0"/>
          </a:br>
          <a:r>
            <a:rPr lang="en-US" sz="1100" b="0" i="0" dirty="0" smtClean="0"/>
            <a:t>name of university</a:t>
          </a:r>
          <a:endParaRPr lang="fr-FR" sz="1100" dirty="0"/>
        </a:p>
      </dgm:t>
    </dgm:pt>
    <dgm:pt modelId="{58867B20-55A4-4CC5-A1CE-CDE123B146DD}" type="sibTrans" cxnId="{550F7686-C009-43E1-A185-85766C450165}">
      <dgm:prSet/>
      <dgm:spPr/>
      <dgm:t>
        <a:bodyPr/>
        <a:lstStyle/>
        <a:p>
          <a:endParaRPr lang="fr-FR"/>
        </a:p>
      </dgm:t>
    </dgm:pt>
    <dgm:pt modelId="{691D7519-A220-4734-A0D9-16EDE8C50DAF}" type="parTrans" cxnId="{550F7686-C009-43E1-A185-85766C450165}">
      <dgm:prSet/>
      <dgm:spPr/>
      <dgm:t>
        <a:bodyPr/>
        <a:lstStyle/>
        <a:p>
          <a:endParaRPr lang="fr-FR"/>
        </a:p>
      </dgm:t>
    </dgm:pt>
    <dgm:pt modelId="{01A85B02-D3C7-4637-B385-F76624F5028F}" type="sibTrans" cxnId="{6A7ADE32-390D-40ED-A204-24470FFE8476}">
      <dgm:prSet/>
      <dgm:spPr/>
      <dgm:t>
        <a:bodyPr/>
        <a:lstStyle/>
        <a:p>
          <a:endParaRPr lang="fr-FR"/>
        </a:p>
      </dgm:t>
    </dgm:pt>
    <dgm:pt modelId="{88145103-B6CD-42B8-9F98-5CD6DAA5D103}" type="parTrans" cxnId="{6A7ADE32-390D-40ED-A204-24470FFE8476}">
      <dgm:prSet/>
      <dgm:spPr/>
      <dgm:t>
        <a:bodyPr/>
        <a:lstStyle/>
        <a:p>
          <a:endParaRPr lang="fr-FR"/>
        </a:p>
      </dgm:t>
    </dgm:pt>
    <dgm:pt modelId="{E7C8EFEA-71FC-454E-814C-3E452C45056C}" type="pres">
      <dgm:prSet presAssocID="{7D239C70-ECFA-4F5D-9E2A-7478FD48A62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A2673BC3-4419-4524-889E-5E0E4FDE4AD5}" type="pres">
      <dgm:prSet presAssocID="{7D239C70-ECFA-4F5D-9E2A-7478FD48A621}" presName="radial" presStyleCnt="0">
        <dgm:presLayoutVars>
          <dgm:animLvl val="ctr"/>
        </dgm:presLayoutVars>
      </dgm:prSet>
      <dgm:spPr/>
    </dgm:pt>
    <dgm:pt modelId="{FE2BFDB0-AF77-4B79-A75E-C26F869FA04D}" type="pres">
      <dgm:prSet presAssocID="{74359995-D17B-41FE-A437-DF90BB98C5FD}" presName="centerShape" presStyleLbl="vennNode1" presStyleIdx="0" presStyleCnt="2"/>
      <dgm:spPr/>
      <dgm:t>
        <a:bodyPr/>
        <a:lstStyle/>
        <a:p>
          <a:endParaRPr lang="fr-FR"/>
        </a:p>
      </dgm:t>
    </dgm:pt>
    <dgm:pt modelId="{0371BC29-266B-462E-87DC-35BE1DADE052}" type="pres">
      <dgm:prSet presAssocID="{C6D79D0B-0062-4AC3-BB05-8063950F0FFF}" presName="node" presStyleLbl="venn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6A7ADE32-390D-40ED-A204-24470FFE8476}" srcId="{74359995-D17B-41FE-A437-DF90BB98C5FD}" destId="{C6D79D0B-0062-4AC3-BB05-8063950F0FFF}" srcOrd="0" destOrd="0" parTransId="{88145103-B6CD-42B8-9F98-5CD6DAA5D103}" sibTransId="{01A85B02-D3C7-4637-B385-F76624F5028F}"/>
    <dgm:cxn modelId="{FB1DB087-6E4C-4C4B-B4F9-9287CAA51585}" type="presOf" srcId="{7D239C70-ECFA-4F5D-9E2A-7478FD48A621}" destId="{E7C8EFEA-71FC-454E-814C-3E452C45056C}" srcOrd="0" destOrd="0" presId="urn:microsoft.com/office/officeart/2005/8/layout/radial3"/>
    <dgm:cxn modelId="{550F7686-C009-43E1-A185-85766C450165}" srcId="{7D239C70-ECFA-4F5D-9E2A-7478FD48A621}" destId="{74359995-D17B-41FE-A437-DF90BB98C5FD}" srcOrd="0" destOrd="0" parTransId="{691D7519-A220-4734-A0D9-16EDE8C50DAF}" sibTransId="{58867B20-55A4-4CC5-A1CE-CDE123B146DD}"/>
    <dgm:cxn modelId="{28E93CAF-09B1-4D82-B706-EF1B40FD9EE3}" type="presOf" srcId="{C6D79D0B-0062-4AC3-BB05-8063950F0FFF}" destId="{0371BC29-266B-462E-87DC-35BE1DADE052}" srcOrd="0" destOrd="0" presId="urn:microsoft.com/office/officeart/2005/8/layout/radial3"/>
    <dgm:cxn modelId="{C4CCB339-70C4-426D-8B19-FE7185F53EB5}" type="presOf" srcId="{74359995-D17B-41FE-A437-DF90BB98C5FD}" destId="{FE2BFDB0-AF77-4B79-A75E-C26F869FA04D}" srcOrd="0" destOrd="0" presId="urn:microsoft.com/office/officeart/2005/8/layout/radial3"/>
    <dgm:cxn modelId="{B977D2BD-48E2-4DC2-80B1-054D0AE12B42}" type="presParOf" srcId="{E7C8EFEA-71FC-454E-814C-3E452C45056C}" destId="{A2673BC3-4419-4524-889E-5E0E4FDE4AD5}" srcOrd="0" destOrd="0" presId="urn:microsoft.com/office/officeart/2005/8/layout/radial3"/>
    <dgm:cxn modelId="{C6AE8B2C-36B9-4898-B2B2-A372253BD88A}" type="presParOf" srcId="{A2673BC3-4419-4524-889E-5E0E4FDE4AD5}" destId="{FE2BFDB0-AF77-4B79-A75E-C26F869FA04D}" srcOrd="0" destOrd="0" presId="urn:microsoft.com/office/officeart/2005/8/layout/radial3"/>
    <dgm:cxn modelId="{FF68618D-560F-4463-82EF-A59936517CFF}" type="presParOf" srcId="{A2673BC3-4419-4524-889E-5E0E4FDE4AD5}" destId="{0371BC29-266B-462E-87DC-35BE1DADE052}" srcOrd="1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7D239C70-ECFA-4F5D-9E2A-7478FD48A621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6D79D0B-0062-4AC3-BB05-8063950F0FFF}">
      <dgm:prSet phldrT="[Texte]"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fr-FR" b="0" i="0" dirty="0" smtClean="0"/>
            <a:t>Service/</a:t>
          </a:r>
          <a:r>
            <a:rPr lang="fr-FR" b="0" i="0" dirty="0" err="1" smtClean="0"/>
            <a:t>department</a:t>
          </a:r>
          <a:r>
            <a:rPr lang="fr-FR" b="0" i="0" dirty="0" smtClean="0"/>
            <a:t/>
          </a:r>
          <a:br>
            <a:rPr lang="fr-FR" b="0" i="0" dirty="0" smtClean="0"/>
          </a:br>
          <a:r>
            <a:rPr lang="fr-FR" b="0" i="0" dirty="0" smtClean="0"/>
            <a:t>Nature of </a:t>
          </a:r>
          <a:r>
            <a:rPr lang="fr-FR" b="0" i="0" dirty="0" err="1" smtClean="0"/>
            <a:t>Cooperation</a:t>
          </a:r>
          <a:endParaRPr lang="fr-FR" dirty="0"/>
        </a:p>
      </dgm:t>
    </dgm:pt>
    <dgm:pt modelId="{74359995-D17B-41FE-A437-DF90BB98C5FD}">
      <dgm:prSet phldrT="[Texte]" custT="1"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fr-FR" sz="2600" b="1" i="0" dirty="0" smtClean="0"/>
            <a:t>Name of IRO </a:t>
          </a:r>
          <a:br>
            <a:rPr lang="fr-FR" sz="2600" b="1" i="0" dirty="0" smtClean="0"/>
          </a:br>
          <a:r>
            <a:rPr lang="en-US" sz="1100" b="0" i="0" dirty="0" smtClean="0"/>
            <a:t>name of university</a:t>
          </a:r>
          <a:endParaRPr lang="fr-FR" sz="1100" dirty="0"/>
        </a:p>
      </dgm:t>
    </dgm:pt>
    <dgm:pt modelId="{58867B20-55A4-4CC5-A1CE-CDE123B146DD}" type="sibTrans" cxnId="{550F7686-C009-43E1-A185-85766C450165}">
      <dgm:prSet/>
      <dgm:spPr/>
      <dgm:t>
        <a:bodyPr/>
        <a:lstStyle/>
        <a:p>
          <a:endParaRPr lang="fr-FR"/>
        </a:p>
      </dgm:t>
    </dgm:pt>
    <dgm:pt modelId="{691D7519-A220-4734-A0D9-16EDE8C50DAF}" type="parTrans" cxnId="{550F7686-C009-43E1-A185-85766C450165}">
      <dgm:prSet/>
      <dgm:spPr/>
      <dgm:t>
        <a:bodyPr/>
        <a:lstStyle/>
        <a:p>
          <a:endParaRPr lang="fr-FR"/>
        </a:p>
      </dgm:t>
    </dgm:pt>
    <dgm:pt modelId="{01A85B02-D3C7-4637-B385-F76624F5028F}" type="sibTrans" cxnId="{6A7ADE32-390D-40ED-A204-24470FFE8476}">
      <dgm:prSet/>
      <dgm:spPr/>
      <dgm:t>
        <a:bodyPr/>
        <a:lstStyle/>
        <a:p>
          <a:endParaRPr lang="fr-FR"/>
        </a:p>
      </dgm:t>
    </dgm:pt>
    <dgm:pt modelId="{88145103-B6CD-42B8-9F98-5CD6DAA5D103}" type="parTrans" cxnId="{6A7ADE32-390D-40ED-A204-24470FFE8476}">
      <dgm:prSet/>
      <dgm:spPr/>
      <dgm:t>
        <a:bodyPr/>
        <a:lstStyle/>
        <a:p>
          <a:endParaRPr lang="fr-FR"/>
        </a:p>
      </dgm:t>
    </dgm:pt>
    <dgm:pt modelId="{E7C8EFEA-71FC-454E-814C-3E452C45056C}" type="pres">
      <dgm:prSet presAssocID="{7D239C70-ECFA-4F5D-9E2A-7478FD48A62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A2673BC3-4419-4524-889E-5E0E4FDE4AD5}" type="pres">
      <dgm:prSet presAssocID="{7D239C70-ECFA-4F5D-9E2A-7478FD48A621}" presName="radial" presStyleCnt="0">
        <dgm:presLayoutVars>
          <dgm:animLvl val="ctr"/>
        </dgm:presLayoutVars>
      </dgm:prSet>
      <dgm:spPr/>
    </dgm:pt>
    <dgm:pt modelId="{FE2BFDB0-AF77-4B79-A75E-C26F869FA04D}" type="pres">
      <dgm:prSet presAssocID="{74359995-D17B-41FE-A437-DF90BB98C5FD}" presName="centerShape" presStyleLbl="vennNode1" presStyleIdx="0" presStyleCnt="2"/>
      <dgm:spPr/>
      <dgm:t>
        <a:bodyPr/>
        <a:lstStyle/>
        <a:p>
          <a:endParaRPr lang="fr-FR"/>
        </a:p>
      </dgm:t>
    </dgm:pt>
    <dgm:pt modelId="{0371BC29-266B-462E-87DC-35BE1DADE052}" type="pres">
      <dgm:prSet presAssocID="{C6D79D0B-0062-4AC3-BB05-8063950F0FFF}" presName="node" presStyleLbl="venn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6A7ADE32-390D-40ED-A204-24470FFE8476}" srcId="{74359995-D17B-41FE-A437-DF90BB98C5FD}" destId="{C6D79D0B-0062-4AC3-BB05-8063950F0FFF}" srcOrd="0" destOrd="0" parTransId="{88145103-B6CD-42B8-9F98-5CD6DAA5D103}" sibTransId="{01A85B02-D3C7-4637-B385-F76624F5028F}"/>
    <dgm:cxn modelId="{528EE385-63E3-4300-86DC-FF58079AF8C7}" type="presOf" srcId="{74359995-D17B-41FE-A437-DF90BB98C5FD}" destId="{FE2BFDB0-AF77-4B79-A75E-C26F869FA04D}" srcOrd="0" destOrd="0" presId="urn:microsoft.com/office/officeart/2005/8/layout/radial3"/>
    <dgm:cxn modelId="{550F7686-C009-43E1-A185-85766C450165}" srcId="{7D239C70-ECFA-4F5D-9E2A-7478FD48A621}" destId="{74359995-D17B-41FE-A437-DF90BB98C5FD}" srcOrd="0" destOrd="0" parTransId="{691D7519-A220-4734-A0D9-16EDE8C50DAF}" sibTransId="{58867B20-55A4-4CC5-A1CE-CDE123B146DD}"/>
    <dgm:cxn modelId="{2C02CF02-79FE-47E8-8A62-3821E807AEA9}" type="presOf" srcId="{C6D79D0B-0062-4AC3-BB05-8063950F0FFF}" destId="{0371BC29-266B-462E-87DC-35BE1DADE052}" srcOrd="0" destOrd="0" presId="urn:microsoft.com/office/officeart/2005/8/layout/radial3"/>
    <dgm:cxn modelId="{0A4D5A7E-33F5-4C3D-A530-1D8012EE42AC}" type="presOf" srcId="{7D239C70-ECFA-4F5D-9E2A-7478FD48A621}" destId="{E7C8EFEA-71FC-454E-814C-3E452C45056C}" srcOrd="0" destOrd="0" presId="urn:microsoft.com/office/officeart/2005/8/layout/radial3"/>
    <dgm:cxn modelId="{EC163A4C-15A8-496C-9B73-7A5D39076F4C}" type="presParOf" srcId="{E7C8EFEA-71FC-454E-814C-3E452C45056C}" destId="{A2673BC3-4419-4524-889E-5E0E4FDE4AD5}" srcOrd="0" destOrd="0" presId="urn:microsoft.com/office/officeart/2005/8/layout/radial3"/>
    <dgm:cxn modelId="{DD1705FE-0C4D-42AD-AC07-673876EAB0F4}" type="presParOf" srcId="{A2673BC3-4419-4524-889E-5E0E4FDE4AD5}" destId="{FE2BFDB0-AF77-4B79-A75E-C26F869FA04D}" srcOrd="0" destOrd="0" presId="urn:microsoft.com/office/officeart/2005/8/layout/radial3"/>
    <dgm:cxn modelId="{DB93BCCB-C047-47D9-9384-4EB02D7CDD4D}" type="presParOf" srcId="{A2673BC3-4419-4524-889E-5E0E4FDE4AD5}" destId="{0371BC29-266B-462E-87DC-35BE1DADE052}" srcOrd="1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7D239C70-ECFA-4F5D-9E2A-7478FD48A621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6D79D0B-0062-4AC3-BB05-8063950F0FFF}">
      <dgm:prSet phldrT="[Texte]"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fr-FR" b="0" i="0" dirty="0" smtClean="0"/>
            <a:t>Service/</a:t>
          </a:r>
          <a:r>
            <a:rPr lang="fr-FR" b="0" i="0" dirty="0" err="1" smtClean="0"/>
            <a:t>department</a:t>
          </a:r>
          <a:r>
            <a:rPr lang="fr-FR" b="0" i="0" dirty="0" smtClean="0"/>
            <a:t/>
          </a:r>
          <a:br>
            <a:rPr lang="fr-FR" b="0" i="0" dirty="0" smtClean="0"/>
          </a:br>
          <a:r>
            <a:rPr lang="fr-FR" b="0" i="0" dirty="0" smtClean="0"/>
            <a:t>Nature of </a:t>
          </a:r>
          <a:r>
            <a:rPr lang="fr-FR" b="0" i="0" dirty="0" err="1" smtClean="0"/>
            <a:t>Cooperation</a:t>
          </a:r>
          <a:endParaRPr lang="fr-FR" dirty="0"/>
        </a:p>
      </dgm:t>
    </dgm:pt>
    <dgm:pt modelId="{74359995-D17B-41FE-A437-DF90BB98C5FD}">
      <dgm:prSet phldrT="[Texte]" custT="1"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fr-FR" sz="2600" b="1" i="0" dirty="0" smtClean="0"/>
            <a:t>Name of IRO </a:t>
          </a:r>
          <a:br>
            <a:rPr lang="fr-FR" sz="2600" b="1" i="0" dirty="0" smtClean="0"/>
          </a:br>
          <a:r>
            <a:rPr lang="en-US" sz="1100" b="0" i="0" dirty="0" smtClean="0"/>
            <a:t>name of university</a:t>
          </a:r>
          <a:endParaRPr lang="fr-FR" sz="1100" dirty="0"/>
        </a:p>
      </dgm:t>
    </dgm:pt>
    <dgm:pt modelId="{58867B20-55A4-4CC5-A1CE-CDE123B146DD}" type="sibTrans" cxnId="{550F7686-C009-43E1-A185-85766C450165}">
      <dgm:prSet/>
      <dgm:spPr/>
      <dgm:t>
        <a:bodyPr/>
        <a:lstStyle/>
        <a:p>
          <a:endParaRPr lang="fr-FR"/>
        </a:p>
      </dgm:t>
    </dgm:pt>
    <dgm:pt modelId="{691D7519-A220-4734-A0D9-16EDE8C50DAF}" type="parTrans" cxnId="{550F7686-C009-43E1-A185-85766C450165}">
      <dgm:prSet/>
      <dgm:spPr/>
      <dgm:t>
        <a:bodyPr/>
        <a:lstStyle/>
        <a:p>
          <a:endParaRPr lang="fr-FR"/>
        </a:p>
      </dgm:t>
    </dgm:pt>
    <dgm:pt modelId="{01A85B02-D3C7-4637-B385-F76624F5028F}" type="sibTrans" cxnId="{6A7ADE32-390D-40ED-A204-24470FFE8476}">
      <dgm:prSet/>
      <dgm:spPr/>
      <dgm:t>
        <a:bodyPr/>
        <a:lstStyle/>
        <a:p>
          <a:endParaRPr lang="fr-FR"/>
        </a:p>
      </dgm:t>
    </dgm:pt>
    <dgm:pt modelId="{88145103-B6CD-42B8-9F98-5CD6DAA5D103}" type="parTrans" cxnId="{6A7ADE32-390D-40ED-A204-24470FFE8476}">
      <dgm:prSet/>
      <dgm:spPr/>
      <dgm:t>
        <a:bodyPr/>
        <a:lstStyle/>
        <a:p>
          <a:endParaRPr lang="fr-FR"/>
        </a:p>
      </dgm:t>
    </dgm:pt>
    <dgm:pt modelId="{E7C8EFEA-71FC-454E-814C-3E452C45056C}" type="pres">
      <dgm:prSet presAssocID="{7D239C70-ECFA-4F5D-9E2A-7478FD48A62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A2673BC3-4419-4524-889E-5E0E4FDE4AD5}" type="pres">
      <dgm:prSet presAssocID="{7D239C70-ECFA-4F5D-9E2A-7478FD48A621}" presName="radial" presStyleCnt="0">
        <dgm:presLayoutVars>
          <dgm:animLvl val="ctr"/>
        </dgm:presLayoutVars>
      </dgm:prSet>
      <dgm:spPr/>
    </dgm:pt>
    <dgm:pt modelId="{FE2BFDB0-AF77-4B79-A75E-C26F869FA04D}" type="pres">
      <dgm:prSet presAssocID="{74359995-D17B-41FE-A437-DF90BB98C5FD}" presName="centerShape" presStyleLbl="vennNode1" presStyleIdx="0" presStyleCnt="2"/>
      <dgm:spPr/>
      <dgm:t>
        <a:bodyPr/>
        <a:lstStyle/>
        <a:p>
          <a:endParaRPr lang="fr-FR"/>
        </a:p>
      </dgm:t>
    </dgm:pt>
    <dgm:pt modelId="{0371BC29-266B-462E-87DC-35BE1DADE052}" type="pres">
      <dgm:prSet presAssocID="{C6D79D0B-0062-4AC3-BB05-8063950F0FFF}" presName="node" presStyleLbl="venn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6A7ADE32-390D-40ED-A204-24470FFE8476}" srcId="{74359995-D17B-41FE-A437-DF90BB98C5FD}" destId="{C6D79D0B-0062-4AC3-BB05-8063950F0FFF}" srcOrd="0" destOrd="0" parTransId="{88145103-B6CD-42B8-9F98-5CD6DAA5D103}" sibTransId="{01A85B02-D3C7-4637-B385-F76624F5028F}"/>
    <dgm:cxn modelId="{550F7686-C009-43E1-A185-85766C450165}" srcId="{7D239C70-ECFA-4F5D-9E2A-7478FD48A621}" destId="{74359995-D17B-41FE-A437-DF90BB98C5FD}" srcOrd="0" destOrd="0" parTransId="{691D7519-A220-4734-A0D9-16EDE8C50DAF}" sibTransId="{58867B20-55A4-4CC5-A1CE-CDE123B146DD}"/>
    <dgm:cxn modelId="{2379D9D2-C055-4E83-B051-B53CDAF3294D}" type="presOf" srcId="{7D239C70-ECFA-4F5D-9E2A-7478FD48A621}" destId="{E7C8EFEA-71FC-454E-814C-3E452C45056C}" srcOrd="0" destOrd="0" presId="urn:microsoft.com/office/officeart/2005/8/layout/radial3"/>
    <dgm:cxn modelId="{221FFC8B-6AC6-4BDE-A61E-DB2752367127}" type="presOf" srcId="{74359995-D17B-41FE-A437-DF90BB98C5FD}" destId="{FE2BFDB0-AF77-4B79-A75E-C26F869FA04D}" srcOrd="0" destOrd="0" presId="urn:microsoft.com/office/officeart/2005/8/layout/radial3"/>
    <dgm:cxn modelId="{09C46C0D-5269-4035-8CF3-F42B83CBB48B}" type="presOf" srcId="{C6D79D0B-0062-4AC3-BB05-8063950F0FFF}" destId="{0371BC29-266B-462E-87DC-35BE1DADE052}" srcOrd="0" destOrd="0" presId="urn:microsoft.com/office/officeart/2005/8/layout/radial3"/>
    <dgm:cxn modelId="{6525B3EC-9B2A-43CF-851C-2366379DC329}" type="presParOf" srcId="{E7C8EFEA-71FC-454E-814C-3E452C45056C}" destId="{A2673BC3-4419-4524-889E-5E0E4FDE4AD5}" srcOrd="0" destOrd="0" presId="urn:microsoft.com/office/officeart/2005/8/layout/radial3"/>
    <dgm:cxn modelId="{707DC644-A377-46BF-A710-4C2C7730C3E0}" type="presParOf" srcId="{A2673BC3-4419-4524-889E-5E0E4FDE4AD5}" destId="{FE2BFDB0-AF77-4B79-A75E-C26F869FA04D}" srcOrd="0" destOrd="0" presId="urn:microsoft.com/office/officeart/2005/8/layout/radial3"/>
    <dgm:cxn modelId="{959332DE-03A5-41AD-939A-C9DBBBC429E0}" type="presParOf" srcId="{A2673BC3-4419-4524-889E-5E0E4FDE4AD5}" destId="{0371BC29-266B-462E-87DC-35BE1DADE052}" srcOrd="1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7D239C70-ECFA-4F5D-9E2A-7478FD48A621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6D79D0B-0062-4AC3-BB05-8063950F0FFF}">
      <dgm:prSet phldrT="[Texte]"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fr-FR" b="0" i="0" dirty="0" smtClean="0"/>
            <a:t>Service/</a:t>
          </a:r>
          <a:r>
            <a:rPr lang="fr-FR" b="0" i="0" dirty="0" err="1" smtClean="0"/>
            <a:t>department</a:t>
          </a:r>
          <a:r>
            <a:rPr lang="fr-FR" b="0" i="0" dirty="0" smtClean="0"/>
            <a:t/>
          </a:r>
          <a:br>
            <a:rPr lang="fr-FR" b="0" i="0" dirty="0" smtClean="0"/>
          </a:br>
          <a:r>
            <a:rPr lang="fr-FR" b="0" i="0" dirty="0" smtClean="0"/>
            <a:t>Nature of </a:t>
          </a:r>
          <a:r>
            <a:rPr lang="fr-FR" b="0" i="0" dirty="0" err="1" smtClean="0"/>
            <a:t>Cooperation</a:t>
          </a:r>
          <a:endParaRPr lang="fr-FR" dirty="0"/>
        </a:p>
      </dgm:t>
    </dgm:pt>
    <dgm:pt modelId="{74359995-D17B-41FE-A437-DF90BB98C5FD}">
      <dgm:prSet phldrT="[Texte]" custT="1"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fr-FR" sz="2600" b="1" i="0" dirty="0" smtClean="0"/>
            <a:t>Name of IRO </a:t>
          </a:r>
          <a:br>
            <a:rPr lang="fr-FR" sz="2600" b="1" i="0" dirty="0" smtClean="0"/>
          </a:br>
          <a:r>
            <a:rPr lang="en-US" sz="1100" b="0" i="0" dirty="0" smtClean="0"/>
            <a:t>name of university</a:t>
          </a:r>
          <a:endParaRPr lang="fr-FR" sz="1100" dirty="0"/>
        </a:p>
      </dgm:t>
    </dgm:pt>
    <dgm:pt modelId="{58867B20-55A4-4CC5-A1CE-CDE123B146DD}" type="sibTrans" cxnId="{550F7686-C009-43E1-A185-85766C450165}">
      <dgm:prSet/>
      <dgm:spPr/>
      <dgm:t>
        <a:bodyPr/>
        <a:lstStyle/>
        <a:p>
          <a:endParaRPr lang="fr-FR"/>
        </a:p>
      </dgm:t>
    </dgm:pt>
    <dgm:pt modelId="{691D7519-A220-4734-A0D9-16EDE8C50DAF}" type="parTrans" cxnId="{550F7686-C009-43E1-A185-85766C450165}">
      <dgm:prSet/>
      <dgm:spPr/>
      <dgm:t>
        <a:bodyPr/>
        <a:lstStyle/>
        <a:p>
          <a:endParaRPr lang="fr-FR"/>
        </a:p>
      </dgm:t>
    </dgm:pt>
    <dgm:pt modelId="{01A85B02-D3C7-4637-B385-F76624F5028F}" type="sibTrans" cxnId="{6A7ADE32-390D-40ED-A204-24470FFE8476}">
      <dgm:prSet/>
      <dgm:spPr/>
      <dgm:t>
        <a:bodyPr/>
        <a:lstStyle/>
        <a:p>
          <a:endParaRPr lang="fr-FR"/>
        </a:p>
      </dgm:t>
    </dgm:pt>
    <dgm:pt modelId="{88145103-B6CD-42B8-9F98-5CD6DAA5D103}" type="parTrans" cxnId="{6A7ADE32-390D-40ED-A204-24470FFE8476}">
      <dgm:prSet/>
      <dgm:spPr/>
      <dgm:t>
        <a:bodyPr/>
        <a:lstStyle/>
        <a:p>
          <a:endParaRPr lang="fr-FR"/>
        </a:p>
      </dgm:t>
    </dgm:pt>
    <dgm:pt modelId="{E7C8EFEA-71FC-454E-814C-3E452C45056C}" type="pres">
      <dgm:prSet presAssocID="{7D239C70-ECFA-4F5D-9E2A-7478FD48A62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A2673BC3-4419-4524-889E-5E0E4FDE4AD5}" type="pres">
      <dgm:prSet presAssocID="{7D239C70-ECFA-4F5D-9E2A-7478FD48A621}" presName="radial" presStyleCnt="0">
        <dgm:presLayoutVars>
          <dgm:animLvl val="ctr"/>
        </dgm:presLayoutVars>
      </dgm:prSet>
      <dgm:spPr/>
    </dgm:pt>
    <dgm:pt modelId="{FE2BFDB0-AF77-4B79-A75E-C26F869FA04D}" type="pres">
      <dgm:prSet presAssocID="{74359995-D17B-41FE-A437-DF90BB98C5FD}" presName="centerShape" presStyleLbl="vennNode1" presStyleIdx="0" presStyleCnt="2"/>
      <dgm:spPr/>
      <dgm:t>
        <a:bodyPr/>
        <a:lstStyle/>
        <a:p>
          <a:endParaRPr lang="fr-FR"/>
        </a:p>
      </dgm:t>
    </dgm:pt>
    <dgm:pt modelId="{0371BC29-266B-462E-87DC-35BE1DADE052}" type="pres">
      <dgm:prSet presAssocID="{C6D79D0B-0062-4AC3-BB05-8063950F0FFF}" presName="node" presStyleLbl="venn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6A7ADE32-390D-40ED-A204-24470FFE8476}" srcId="{74359995-D17B-41FE-A437-DF90BB98C5FD}" destId="{C6D79D0B-0062-4AC3-BB05-8063950F0FFF}" srcOrd="0" destOrd="0" parTransId="{88145103-B6CD-42B8-9F98-5CD6DAA5D103}" sibTransId="{01A85B02-D3C7-4637-B385-F76624F5028F}"/>
    <dgm:cxn modelId="{550F7686-C009-43E1-A185-85766C450165}" srcId="{7D239C70-ECFA-4F5D-9E2A-7478FD48A621}" destId="{74359995-D17B-41FE-A437-DF90BB98C5FD}" srcOrd="0" destOrd="0" parTransId="{691D7519-A220-4734-A0D9-16EDE8C50DAF}" sibTransId="{58867B20-55A4-4CC5-A1CE-CDE123B146DD}"/>
    <dgm:cxn modelId="{5291A758-FCB8-46A7-B709-EC69F2FEE1CF}" type="presOf" srcId="{74359995-D17B-41FE-A437-DF90BB98C5FD}" destId="{FE2BFDB0-AF77-4B79-A75E-C26F869FA04D}" srcOrd="0" destOrd="0" presId="urn:microsoft.com/office/officeart/2005/8/layout/radial3"/>
    <dgm:cxn modelId="{29DBFDD3-F7F1-4B91-B00E-F075F5773742}" type="presOf" srcId="{7D239C70-ECFA-4F5D-9E2A-7478FD48A621}" destId="{E7C8EFEA-71FC-454E-814C-3E452C45056C}" srcOrd="0" destOrd="0" presId="urn:microsoft.com/office/officeart/2005/8/layout/radial3"/>
    <dgm:cxn modelId="{8EF01EBE-9736-437E-8A89-23BC757A43A8}" type="presOf" srcId="{C6D79D0B-0062-4AC3-BB05-8063950F0FFF}" destId="{0371BC29-266B-462E-87DC-35BE1DADE052}" srcOrd="0" destOrd="0" presId="urn:microsoft.com/office/officeart/2005/8/layout/radial3"/>
    <dgm:cxn modelId="{EECC2DB5-A6D5-4E12-9444-433211D03B0D}" type="presParOf" srcId="{E7C8EFEA-71FC-454E-814C-3E452C45056C}" destId="{A2673BC3-4419-4524-889E-5E0E4FDE4AD5}" srcOrd="0" destOrd="0" presId="urn:microsoft.com/office/officeart/2005/8/layout/radial3"/>
    <dgm:cxn modelId="{BD258CC4-CC05-4EBF-B2A2-7049F9537C0E}" type="presParOf" srcId="{A2673BC3-4419-4524-889E-5E0E4FDE4AD5}" destId="{FE2BFDB0-AF77-4B79-A75E-C26F869FA04D}" srcOrd="0" destOrd="0" presId="urn:microsoft.com/office/officeart/2005/8/layout/radial3"/>
    <dgm:cxn modelId="{9AFA30F3-FA8A-47C5-82B4-D212417F5ECA}" type="presParOf" srcId="{A2673BC3-4419-4524-889E-5E0E4FDE4AD5}" destId="{0371BC29-266B-462E-87DC-35BE1DADE052}" srcOrd="1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27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7D239C70-ECFA-4F5D-9E2A-7478FD48A621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6D79D0B-0062-4AC3-BB05-8063950F0FFF}">
      <dgm:prSet phldrT="[Texte]"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fr-FR" b="0" i="0" dirty="0" smtClean="0"/>
            <a:t>Service/</a:t>
          </a:r>
          <a:r>
            <a:rPr lang="fr-FR" b="0" i="0" dirty="0" err="1" smtClean="0"/>
            <a:t>department</a:t>
          </a:r>
          <a:r>
            <a:rPr lang="fr-FR" b="0" i="0" dirty="0" smtClean="0"/>
            <a:t/>
          </a:r>
          <a:br>
            <a:rPr lang="fr-FR" b="0" i="0" dirty="0" smtClean="0"/>
          </a:br>
          <a:r>
            <a:rPr lang="fr-FR" b="0" i="0" dirty="0" smtClean="0"/>
            <a:t>Nature of </a:t>
          </a:r>
          <a:r>
            <a:rPr lang="fr-FR" b="0" i="0" dirty="0" err="1" smtClean="0"/>
            <a:t>Cooperation</a:t>
          </a:r>
          <a:endParaRPr lang="fr-FR" dirty="0"/>
        </a:p>
      </dgm:t>
    </dgm:pt>
    <dgm:pt modelId="{74359995-D17B-41FE-A437-DF90BB98C5FD}">
      <dgm:prSet phldrT="[Texte]" custT="1"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fr-FR" sz="2600" b="1" i="0" dirty="0" smtClean="0"/>
            <a:t>Name of IRO </a:t>
          </a:r>
          <a:br>
            <a:rPr lang="fr-FR" sz="2600" b="1" i="0" dirty="0" smtClean="0"/>
          </a:br>
          <a:r>
            <a:rPr lang="en-US" sz="1100" b="0" i="0" dirty="0" smtClean="0"/>
            <a:t>name of university</a:t>
          </a:r>
          <a:endParaRPr lang="fr-FR" sz="1100" dirty="0"/>
        </a:p>
      </dgm:t>
    </dgm:pt>
    <dgm:pt modelId="{58867B20-55A4-4CC5-A1CE-CDE123B146DD}" type="sibTrans" cxnId="{550F7686-C009-43E1-A185-85766C450165}">
      <dgm:prSet/>
      <dgm:spPr/>
      <dgm:t>
        <a:bodyPr/>
        <a:lstStyle/>
        <a:p>
          <a:endParaRPr lang="fr-FR"/>
        </a:p>
      </dgm:t>
    </dgm:pt>
    <dgm:pt modelId="{691D7519-A220-4734-A0D9-16EDE8C50DAF}" type="parTrans" cxnId="{550F7686-C009-43E1-A185-85766C450165}">
      <dgm:prSet/>
      <dgm:spPr/>
      <dgm:t>
        <a:bodyPr/>
        <a:lstStyle/>
        <a:p>
          <a:endParaRPr lang="fr-FR"/>
        </a:p>
      </dgm:t>
    </dgm:pt>
    <dgm:pt modelId="{01A85B02-D3C7-4637-B385-F76624F5028F}" type="sibTrans" cxnId="{6A7ADE32-390D-40ED-A204-24470FFE8476}">
      <dgm:prSet/>
      <dgm:spPr/>
      <dgm:t>
        <a:bodyPr/>
        <a:lstStyle/>
        <a:p>
          <a:endParaRPr lang="fr-FR"/>
        </a:p>
      </dgm:t>
    </dgm:pt>
    <dgm:pt modelId="{88145103-B6CD-42B8-9F98-5CD6DAA5D103}" type="parTrans" cxnId="{6A7ADE32-390D-40ED-A204-24470FFE8476}">
      <dgm:prSet/>
      <dgm:spPr/>
      <dgm:t>
        <a:bodyPr/>
        <a:lstStyle/>
        <a:p>
          <a:endParaRPr lang="fr-FR"/>
        </a:p>
      </dgm:t>
    </dgm:pt>
    <dgm:pt modelId="{E7C8EFEA-71FC-454E-814C-3E452C45056C}" type="pres">
      <dgm:prSet presAssocID="{7D239C70-ECFA-4F5D-9E2A-7478FD48A62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A2673BC3-4419-4524-889E-5E0E4FDE4AD5}" type="pres">
      <dgm:prSet presAssocID="{7D239C70-ECFA-4F5D-9E2A-7478FD48A621}" presName="radial" presStyleCnt="0">
        <dgm:presLayoutVars>
          <dgm:animLvl val="ctr"/>
        </dgm:presLayoutVars>
      </dgm:prSet>
      <dgm:spPr/>
    </dgm:pt>
    <dgm:pt modelId="{FE2BFDB0-AF77-4B79-A75E-C26F869FA04D}" type="pres">
      <dgm:prSet presAssocID="{74359995-D17B-41FE-A437-DF90BB98C5FD}" presName="centerShape" presStyleLbl="vennNode1" presStyleIdx="0" presStyleCnt="2"/>
      <dgm:spPr/>
      <dgm:t>
        <a:bodyPr/>
        <a:lstStyle/>
        <a:p>
          <a:endParaRPr lang="fr-FR"/>
        </a:p>
      </dgm:t>
    </dgm:pt>
    <dgm:pt modelId="{0371BC29-266B-462E-87DC-35BE1DADE052}" type="pres">
      <dgm:prSet presAssocID="{C6D79D0B-0062-4AC3-BB05-8063950F0FFF}" presName="node" presStyleLbl="venn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6A7ADE32-390D-40ED-A204-24470FFE8476}" srcId="{74359995-D17B-41FE-A437-DF90BB98C5FD}" destId="{C6D79D0B-0062-4AC3-BB05-8063950F0FFF}" srcOrd="0" destOrd="0" parTransId="{88145103-B6CD-42B8-9F98-5CD6DAA5D103}" sibTransId="{01A85B02-D3C7-4637-B385-F76624F5028F}"/>
    <dgm:cxn modelId="{71CB0879-026C-4735-AA71-7DFAFFCC6AAC}" type="presOf" srcId="{7D239C70-ECFA-4F5D-9E2A-7478FD48A621}" destId="{E7C8EFEA-71FC-454E-814C-3E452C45056C}" srcOrd="0" destOrd="0" presId="urn:microsoft.com/office/officeart/2005/8/layout/radial3"/>
    <dgm:cxn modelId="{550F7686-C009-43E1-A185-85766C450165}" srcId="{7D239C70-ECFA-4F5D-9E2A-7478FD48A621}" destId="{74359995-D17B-41FE-A437-DF90BB98C5FD}" srcOrd="0" destOrd="0" parTransId="{691D7519-A220-4734-A0D9-16EDE8C50DAF}" sibTransId="{58867B20-55A4-4CC5-A1CE-CDE123B146DD}"/>
    <dgm:cxn modelId="{38CC4100-0D39-48AB-9763-B63E86220AD2}" type="presOf" srcId="{C6D79D0B-0062-4AC3-BB05-8063950F0FFF}" destId="{0371BC29-266B-462E-87DC-35BE1DADE052}" srcOrd="0" destOrd="0" presId="urn:microsoft.com/office/officeart/2005/8/layout/radial3"/>
    <dgm:cxn modelId="{82E3E813-FC7B-4977-8FF3-64C80C956456}" type="presOf" srcId="{74359995-D17B-41FE-A437-DF90BB98C5FD}" destId="{FE2BFDB0-AF77-4B79-A75E-C26F869FA04D}" srcOrd="0" destOrd="0" presId="urn:microsoft.com/office/officeart/2005/8/layout/radial3"/>
    <dgm:cxn modelId="{1CD6D5BC-AD49-4304-BF08-661D80B35C40}" type="presParOf" srcId="{E7C8EFEA-71FC-454E-814C-3E452C45056C}" destId="{A2673BC3-4419-4524-889E-5E0E4FDE4AD5}" srcOrd="0" destOrd="0" presId="urn:microsoft.com/office/officeart/2005/8/layout/radial3"/>
    <dgm:cxn modelId="{5B703001-726E-4953-9977-FC5E81A715E6}" type="presParOf" srcId="{A2673BC3-4419-4524-889E-5E0E4FDE4AD5}" destId="{FE2BFDB0-AF77-4B79-A75E-C26F869FA04D}" srcOrd="0" destOrd="0" presId="urn:microsoft.com/office/officeart/2005/8/layout/radial3"/>
    <dgm:cxn modelId="{5ABE3CB7-F94B-40A9-BF46-B09720779326}" type="presParOf" srcId="{A2673BC3-4419-4524-889E-5E0E4FDE4AD5}" destId="{0371BC29-266B-462E-87DC-35BE1DADE052}" srcOrd="1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3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D239C70-ECFA-4F5D-9E2A-7478FD48A621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6D79D0B-0062-4AC3-BB05-8063950F0FFF}">
      <dgm:prSet phldrT="[Texte]"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fr-FR" b="0" i="0" dirty="0" smtClean="0"/>
            <a:t>Service/</a:t>
          </a:r>
          <a:r>
            <a:rPr lang="fr-FR" b="0" i="0" dirty="0" err="1" smtClean="0"/>
            <a:t>department</a:t>
          </a:r>
          <a:r>
            <a:rPr lang="fr-FR" b="0" i="0" dirty="0" smtClean="0"/>
            <a:t/>
          </a:r>
          <a:br>
            <a:rPr lang="fr-FR" b="0" i="0" dirty="0" smtClean="0"/>
          </a:br>
          <a:r>
            <a:rPr lang="fr-FR" b="0" i="0" dirty="0" smtClean="0"/>
            <a:t>Nature of </a:t>
          </a:r>
          <a:r>
            <a:rPr lang="fr-FR" b="0" i="0" dirty="0" err="1" smtClean="0"/>
            <a:t>Cooperation</a:t>
          </a:r>
          <a:endParaRPr lang="fr-FR" dirty="0"/>
        </a:p>
      </dgm:t>
    </dgm:pt>
    <dgm:pt modelId="{74359995-D17B-41FE-A437-DF90BB98C5FD}">
      <dgm:prSet phldrT="[Texte]" custT="1"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fr-FR" sz="2600" b="1" i="0" dirty="0" smtClean="0"/>
            <a:t>Name of IRO </a:t>
          </a:r>
          <a:br>
            <a:rPr lang="fr-FR" sz="2600" b="1" i="0" dirty="0" smtClean="0"/>
          </a:br>
          <a:r>
            <a:rPr lang="en-US" sz="1100" b="0" i="0" dirty="0" smtClean="0"/>
            <a:t>name of university</a:t>
          </a:r>
          <a:endParaRPr lang="fr-FR" sz="1100" dirty="0"/>
        </a:p>
      </dgm:t>
    </dgm:pt>
    <dgm:pt modelId="{58867B20-55A4-4CC5-A1CE-CDE123B146DD}" type="sibTrans" cxnId="{550F7686-C009-43E1-A185-85766C450165}">
      <dgm:prSet/>
      <dgm:spPr/>
      <dgm:t>
        <a:bodyPr/>
        <a:lstStyle/>
        <a:p>
          <a:endParaRPr lang="fr-FR"/>
        </a:p>
      </dgm:t>
    </dgm:pt>
    <dgm:pt modelId="{691D7519-A220-4734-A0D9-16EDE8C50DAF}" type="parTrans" cxnId="{550F7686-C009-43E1-A185-85766C450165}">
      <dgm:prSet/>
      <dgm:spPr/>
      <dgm:t>
        <a:bodyPr/>
        <a:lstStyle/>
        <a:p>
          <a:endParaRPr lang="fr-FR"/>
        </a:p>
      </dgm:t>
    </dgm:pt>
    <dgm:pt modelId="{01A85B02-D3C7-4637-B385-F76624F5028F}" type="sibTrans" cxnId="{6A7ADE32-390D-40ED-A204-24470FFE8476}">
      <dgm:prSet/>
      <dgm:spPr/>
      <dgm:t>
        <a:bodyPr/>
        <a:lstStyle/>
        <a:p>
          <a:endParaRPr lang="fr-FR"/>
        </a:p>
      </dgm:t>
    </dgm:pt>
    <dgm:pt modelId="{88145103-B6CD-42B8-9F98-5CD6DAA5D103}" type="parTrans" cxnId="{6A7ADE32-390D-40ED-A204-24470FFE8476}">
      <dgm:prSet/>
      <dgm:spPr/>
      <dgm:t>
        <a:bodyPr/>
        <a:lstStyle/>
        <a:p>
          <a:endParaRPr lang="fr-FR"/>
        </a:p>
      </dgm:t>
    </dgm:pt>
    <dgm:pt modelId="{E7C8EFEA-71FC-454E-814C-3E452C45056C}" type="pres">
      <dgm:prSet presAssocID="{7D239C70-ECFA-4F5D-9E2A-7478FD48A62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A2673BC3-4419-4524-889E-5E0E4FDE4AD5}" type="pres">
      <dgm:prSet presAssocID="{7D239C70-ECFA-4F5D-9E2A-7478FD48A621}" presName="radial" presStyleCnt="0">
        <dgm:presLayoutVars>
          <dgm:animLvl val="ctr"/>
        </dgm:presLayoutVars>
      </dgm:prSet>
      <dgm:spPr/>
    </dgm:pt>
    <dgm:pt modelId="{FE2BFDB0-AF77-4B79-A75E-C26F869FA04D}" type="pres">
      <dgm:prSet presAssocID="{74359995-D17B-41FE-A437-DF90BB98C5FD}" presName="centerShape" presStyleLbl="vennNode1" presStyleIdx="0" presStyleCnt="2"/>
      <dgm:spPr/>
      <dgm:t>
        <a:bodyPr/>
        <a:lstStyle/>
        <a:p>
          <a:endParaRPr lang="fr-FR"/>
        </a:p>
      </dgm:t>
    </dgm:pt>
    <dgm:pt modelId="{0371BC29-266B-462E-87DC-35BE1DADE052}" type="pres">
      <dgm:prSet presAssocID="{C6D79D0B-0062-4AC3-BB05-8063950F0FFF}" presName="node" presStyleLbl="venn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6A7ADE32-390D-40ED-A204-24470FFE8476}" srcId="{74359995-D17B-41FE-A437-DF90BB98C5FD}" destId="{C6D79D0B-0062-4AC3-BB05-8063950F0FFF}" srcOrd="0" destOrd="0" parTransId="{88145103-B6CD-42B8-9F98-5CD6DAA5D103}" sibTransId="{01A85B02-D3C7-4637-B385-F76624F5028F}"/>
    <dgm:cxn modelId="{086CCB23-EFFA-489B-A28F-AFDC2AC8EFA5}" type="presOf" srcId="{C6D79D0B-0062-4AC3-BB05-8063950F0FFF}" destId="{0371BC29-266B-462E-87DC-35BE1DADE052}" srcOrd="0" destOrd="0" presId="urn:microsoft.com/office/officeart/2005/8/layout/radial3"/>
    <dgm:cxn modelId="{550F7686-C009-43E1-A185-85766C450165}" srcId="{7D239C70-ECFA-4F5D-9E2A-7478FD48A621}" destId="{74359995-D17B-41FE-A437-DF90BB98C5FD}" srcOrd="0" destOrd="0" parTransId="{691D7519-A220-4734-A0D9-16EDE8C50DAF}" sibTransId="{58867B20-55A4-4CC5-A1CE-CDE123B146DD}"/>
    <dgm:cxn modelId="{90560AD1-1126-4C0C-B4FD-040B8F547F57}" type="presOf" srcId="{74359995-D17B-41FE-A437-DF90BB98C5FD}" destId="{FE2BFDB0-AF77-4B79-A75E-C26F869FA04D}" srcOrd="0" destOrd="0" presId="urn:microsoft.com/office/officeart/2005/8/layout/radial3"/>
    <dgm:cxn modelId="{E1A4C731-A3AF-48F1-B86E-4D4F4165B2F1}" type="presOf" srcId="{7D239C70-ECFA-4F5D-9E2A-7478FD48A621}" destId="{E7C8EFEA-71FC-454E-814C-3E452C45056C}" srcOrd="0" destOrd="0" presId="urn:microsoft.com/office/officeart/2005/8/layout/radial3"/>
    <dgm:cxn modelId="{D99414F4-6216-41FD-AC37-E74D4144A865}" type="presParOf" srcId="{E7C8EFEA-71FC-454E-814C-3E452C45056C}" destId="{A2673BC3-4419-4524-889E-5E0E4FDE4AD5}" srcOrd="0" destOrd="0" presId="urn:microsoft.com/office/officeart/2005/8/layout/radial3"/>
    <dgm:cxn modelId="{A741A988-EBB8-49BB-9461-AB8CF81FFE01}" type="presParOf" srcId="{A2673BC3-4419-4524-889E-5E0E4FDE4AD5}" destId="{FE2BFDB0-AF77-4B79-A75E-C26F869FA04D}" srcOrd="0" destOrd="0" presId="urn:microsoft.com/office/officeart/2005/8/layout/radial3"/>
    <dgm:cxn modelId="{D1F43C4D-7DE1-4B55-9CF1-881FAC49E69F}" type="presParOf" srcId="{A2673BC3-4419-4524-889E-5E0E4FDE4AD5}" destId="{0371BC29-266B-462E-87DC-35BE1DADE052}" srcOrd="1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D239C70-ECFA-4F5D-9E2A-7478FD48A621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6D79D0B-0062-4AC3-BB05-8063950F0FFF}">
      <dgm:prSet phldrT="[Texte]"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fr-FR" b="0" i="0" dirty="0" smtClean="0"/>
            <a:t>Service/</a:t>
          </a:r>
          <a:r>
            <a:rPr lang="fr-FR" b="0" i="0" dirty="0" err="1" smtClean="0"/>
            <a:t>department</a:t>
          </a:r>
          <a:r>
            <a:rPr lang="fr-FR" b="0" i="0" dirty="0" smtClean="0"/>
            <a:t/>
          </a:r>
          <a:br>
            <a:rPr lang="fr-FR" b="0" i="0" dirty="0" smtClean="0"/>
          </a:br>
          <a:r>
            <a:rPr lang="fr-FR" b="0" i="0" dirty="0" smtClean="0"/>
            <a:t>Nature of </a:t>
          </a:r>
          <a:r>
            <a:rPr lang="fr-FR" b="0" i="0" dirty="0" err="1" smtClean="0"/>
            <a:t>Cooperation</a:t>
          </a:r>
          <a:endParaRPr lang="fr-FR" dirty="0"/>
        </a:p>
      </dgm:t>
    </dgm:pt>
    <dgm:pt modelId="{74359995-D17B-41FE-A437-DF90BB98C5FD}">
      <dgm:prSet phldrT="[Texte]" custT="1"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fr-FR" sz="2600" b="1" i="0" dirty="0" smtClean="0"/>
            <a:t>Name of IRO </a:t>
          </a:r>
          <a:br>
            <a:rPr lang="fr-FR" sz="2600" b="1" i="0" dirty="0" smtClean="0"/>
          </a:br>
          <a:r>
            <a:rPr lang="en-US" sz="1100" b="0" i="0" dirty="0" smtClean="0"/>
            <a:t>name of university</a:t>
          </a:r>
          <a:endParaRPr lang="fr-FR" sz="1100" dirty="0"/>
        </a:p>
      </dgm:t>
    </dgm:pt>
    <dgm:pt modelId="{58867B20-55A4-4CC5-A1CE-CDE123B146DD}" type="sibTrans" cxnId="{550F7686-C009-43E1-A185-85766C450165}">
      <dgm:prSet/>
      <dgm:spPr/>
      <dgm:t>
        <a:bodyPr/>
        <a:lstStyle/>
        <a:p>
          <a:endParaRPr lang="fr-FR"/>
        </a:p>
      </dgm:t>
    </dgm:pt>
    <dgm:pt modelId="{691D7519-A220-4734-A0D9-16EDE8C50DAF}" type="parTrans" cxnId="{550F7686-C009-43E1-A185-85766C450165}">
      <dgm:prSet/>
      <dgm:spPr/>
      <dgm:t>
        <a:bodyPr/>
        <a:lstStyle/>
        <a:p>
          <a:endParaRPr lang="fr-FR"/>
        </a:p>
      </dgm:t>
    </dgm:pt>
    <dgm:pt modelId="{01A85B02-D3C7-4637-B385-F76624F5028F}" type="sibTrans" cxnId="{6A7ADE32-390D-40ED-A204-24470FFE8476}">
      <dgm:prSet/>
      <dgm:spPr/>
      <dgm:t>
        <a:bodyPr/>
        <a:lstStyle/>
        <a:p>
          <a:endParaRPr lang="fr-FR"/>
        </a:p>
      </dgm:t>
    </dgm:pt>
    <dgm:pt modelId="{88145103-B6CD-42B8-9F98-5CD6DAA5D103}" type="parTrans" cxnId="{6A7ADE32-390D-40ED-A204-24470FFE8476}">
      <dgm:prSet/>
      <dgm:spPr/>
      <dgm:t>
        <a:bodyPr/>
        <a:lstStyle/>
        <a:p>
          <a:endParaRPr lang="fr-FR"/>
        </a:p>
      </dgm:t>
    </dgm:pt>
    <dgm:pt modelId="{E7C8EFEA-71FC-454E-814C-3E452C45056C}" type="pres">
      <dgm:prSet presAssocID="{7D239C70-ECFA-4F5D-9E2A-7478FD48A62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A2673BC3-4419-4524-889E-5E0E4FDE4AD5}" type="pres">
      <dgm:prSet presAssocID="{7D239C70-ECFA-4F5D-9E2A-7478FD48A621}" presName="radial" presStyleCnt="0">
        <dgm:presLayoutVars>
          <dgm:animLvl val="ctr"/>
        </dgm:presLayoutVars>
      </dgm:prSet>
      <dgm:spPr/>
    </dgm:pt>
    <dgm:pt modelId="{FE2BFDB0-AF77-4B79-A75E-C26F869FA04D}" type="pres">
      <dgm:prSet presAssocID="{74359995-D17B-41FE-A437-DF90BB98C5FD}" presName="centerShape" presStyleLbl="vennNode1" presStyleIdx="0" presStyleCnt="2"/>
      <dgm:spPr/>
      <dgm:t>
        <a:bodyPr/>
        <a:lstStyle/>
        <a:p>
          <a:endParaRPr lang="fr-FR"/>
        </a:p>
      </dgm:t>
    </dgm:pt>
    <dgm:pt modelId="{0371BC29-266B-462E-87DC-35BE1DADE052}" type="pres">
      <dgm:prSet presAssocID="{C6D79D0B-0062-4AC3-BB05-8063950F0FFF}" presName="node" presStyleLbl="venn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6A7ADE32-390D-40ED-A204-24470FFE8476}" srcId="{74359995-D17B-41FE-A437-DF90BB98C5FD}" destId="{C6D79D0B-0062-4AC3-BB05-8063950F0FFF}" srcOrd="0" destOrd="0" parTransId="{88145103-B6CD-42B8-9F98-5CD6DAA5D103}" sibTransId="{01A85B02-D3C7-4637-B385-F76624F5028F}"/>
    <dgm:cxn modelId="{550F7686-C009-43E1-A185-85766C450165}" srcId="{7D239C70-ECFA-4F5D-9E2A-7478FD48A621}" destId="{74359995-D17B-41FE-A437-DF90BB98C5FD}" srcOrd="0" destOrd="0" parTransId="{691D7519-A220-4734-A0D9-16EDE8C50DAF}" sibTransId="{58867B20-55A4-4CC5-A1CE-CDE123B146DD}"/>
    <dgm:cxn modelId="{BF648368-00F2-4955-A7C1-A8AE918DA79C}" type="presOf" srcId="{C6D79D0B-0062-4AC3-BB05-8063950F0FFF}" destId="{0371BC29-266B-462E-87DC-35BE1DADE052}" srcOrd="0" destOrd="0" presId="urn:microsoft.com/office/officeart/2005/8/layout/radial3"/>
    <dgm:cxn modelId="{4C6625F1-FA20-40B2-8552-3A9BFA9A0DFD}" type="presOf" srcId="{74359995-D17B-41FE-A437-DF90BB98C5FD}" destId="{FE2BFDB0-AF77-4B79-A75E-C26F869FA04D}" srcOrd="0" destOrd="0" presId="urn:microsoft.com/office/officeart/2005/8/layout/radial3"/>
    <dgm:cxn modelId="{CB8BC87D-6730-47AB-85B8-C39848E9B4A7}" type="presOf" srcId="{7D239C70-ECFA-4F5D-9E2A-7478FD48A621}" destId="{E7C8EFEA-71FC-454E-814C-3E452C45056C}" srcOrd="0" destOrd="0" presId="urn:microsoft.com/office/officeart/2005/8/layout/radial3"/>
    <dgm:cxn modelId="{EF53FF78-B28C-4E8D-B1C4-6BD2F009F633}" type="presParOf" srcId="{E7C8EFEA-71FC-454E-814C-3E452C45056C}" destId="{A2673BC3-4419-4524-889E-5E0E4FDE4AD5}" srcOrd="0" destOrd="0" presId="urn:microsoft.com/office/officeart/2005/8/layout/radial3"/>
    <dgm:cxn modelId="{7FD2CE91-B60B-4A6B-9983-A014BB7EB2D7}" type="presParOf" srcId="{A2673BC3-4419-4524-889E-5E0E4FDE4AD5}" destId="{FE2BFDB0-AF77-4B79-A75E-C26F869FA04D}" srcOrd="0" destOrd="0" presId="urn:microsoft.com/office/officeart/2005/8/layout/radial3"/>
    <dgm:cxn modelId="{962FE71C-8F3F-4D14-B197-DF05B59126CB}" type="presParOf" srcId="{A2673BC3-4419-4524-889E-5E0E4FDE4AD5}" destId="{0371BC29-266B-462E-87DC-35BE1DADE052}" srcOrd="1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D239C70-ECFA-4F5D-9E2A-7478FD48A621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6D79D0B-0062-4AC3-BB05-8063950F0FFF}">
      <dgm:prSet phldrT="[Texte]"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fr-FR" b="0" i="0" dirty="0" smtClean="0"/>
            <a:t>Service/</a:t>
          </a:r>
          <a:r>
            <a:rPr lang="fr-FR" b="0" i="0" dirty="0" err="1" smtClean="0"/>
            <a:t>department</a:t>
          </a:r>
          <a:r>
            <a:rPr lang="fr-FR" b="0" i="0" dirty="0" smtClean="0"/>
            <a:t/>
          </a:r>
          <a:br>
            <a:rPr lang="fr-FR" b="0" i="0" dirty="0" smtClean="0"/>
          </a:br>
          <a:r>
            <a:rPr lang="fr-FR" b="0" i="0" dirty="0" smtClean="0"/>
            <a:t>Nature of </a:t>
          </a:r>
          <a:r>
            <a:rPr lang="fr-FR" b="0" i="0" dirty="0" err="1" smtClean="0"/>
            <a:t>Cooperation</a:t>
          </a:r>
          <a:endParaRPr lang="fr-FR" dirty="0"/>
        </a:p>
      </dgm:t>
    </dgm:pt>
    <dgm:pt modelId="{74359995-D17B-41FE-A437-DF90BB98C5FD}">
      <dgm:prSet phldrT="[Texte]" custT="1"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fr-FR" sz="2600" b="1" i="0" dirty="0" smtClean="0"/>
            <a:t>Name of IRO </a:t>
          </a:r>
          <a:br>
            <a:rPr lang="fr-FR" sz="2600" b="1" i="0" dirty="0" smtClean="0"/>
          </a:br>
          <a:r>
            <a:rPr lang="en-US" sz="1100" b="0" i="0" dirty="0" smtClean="0"/>
            <a:t>name of university</a:t>
          </a:r>
          <a:endParaRPr lang="fr-FR" sz="1100" dirty="0"/>
        </a:p>
      </dgm:t>
    </dgm:pt>
    <dgm:pt modelId="{58867B20-55A4-4CC5-A1CE-CDE123B146DD}" type="sibTrans" cxnId="{550F7686-C009-43E1-A185-85766C450165}">
      <dgm:prSet/>
      <dgm:spPr/>
      <dgm:t>
        <a:bodyPr/>
        <a:lstStyle/>
        <a:p>
          <a:endParaRPr lang="fr-FR"/>
        </a:p>
      </dgm:t>
    </dgm:pt>
    <dgm:pt modelId="{691D7519-A220-4734-A0D9-16EDE8C50DAF}" type="parTrans" cxnId="{550F7686-C009-43E1-A185-85766C450165}">
      <dgm:prSet/>
      <dgm:spPr/>
      <dgm:t>
        <a:bodyPr/>
        <a:lstStyle/>
        <a:p>
          <a:endParaRPr lang="fr-FR"/>
        </a:p>
      </dgm:t>
    </dgm:pt>
    <dgm:pt modelId="{01A85B02-D3C7-4637-B385-F76624F5028F}" type="sibTrans" cxnId="{6A7ADE32-390D-40ED-A204-24470FFE8476}">
      <dgm:prSet/>
      <dgm:spPr/>
      <dgm:t>
        <a:bodyPr/>
        <a:lstStyle/>
        <a:p>
          <a:endParaRPr lang="fr-FR"/>
        </a:p>
      </dgm:t>
    </dgm:pt>
    <dgm:pt modelId="{88145103-B6CD-42B8-9F98-5CD6DAA5D103}" type="parTrans" cxnId="{6A7ADE32-390D-40ED-A204-24470FFE8476}">
      <dgm:prSet/>
      <dgm:spPr/>
      <dgm:t>
        <a:bodyPr/>
        <a:lstStyle/>
        <a:p>
          <a:endParaRPr lang="fr-FR"/>
        </a:p>
      </dgm:t>
    </dgm:pt>
    <dgm:pt modelId="{E7C8EFEA-71FC-454E-814C-3E452C45056C}" type="pres">
      <dgm:prSet presAssocID="{7D239C70-ECFA-4F5D-9E2A-7478FD48A62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A2673BC3-4419-4524-889E-5E0E4FDE4AD5}" type="pres">
      <dgm:prSet presAssocID="{7D239C70-ECFA-4F5D-9E2A-7478FD48A621}" presName="radial" presStyleCnt="0">
        <dgm:presLayoutVars>
          <dgm:animLvl val="ctr"/>
        </dgm:presLayoutVars>
      </dgm:prSet>
      <dgm:spPr/>
    </dgm:pt>
    <dgm:pt modelId="{FE2BFDB0-AF77-4B79-A75E-C26F869FA04D}" type="pres">
      <dgm:prSet presAssocID="{74359995-D17B-41FE-A437-DF90BB98C5FD}" presName="centerShape" presStyleLbl="vennNode1" presStyleIdx="0" presStyleCnt="2"/>
      <dgm:spPr/>
      <dgm:t>
        <a:bodyPr/>
        <a:lstStyle/>
        <a:p>
          <a:endParaRPr lang="fr-FR"/>
        </a:p>
      </dgm:t>
    </dgm:pt>
    <dgm:pt modelId="{0371BC29-266B-462E-87DC-35BE1DADE052}" type="pres">
      <dgm:prSet presAssocID="{C6D79D0B-0062-4AC3-BB05-8063950F0FFF}" presName="node" presStyleLbl="venn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6A7ADE32-390D-40ED-A204-24470FFE8476}" srcId="{74359995-D17B-41FE-A437-DF90BB98C5FD}" destId="{C6D79D0B-0062-4AC3-BB05-8063950F0FFF}" srcOrd="0" destOrd="0" parTransId="{88145103-B6CD-42B8-9F98-5CD6DAA5D103}" sibTransId="{01A85B02-D3C7-4637-B385-F76624F5028F}"/>
    <dgm:cxn modelId="{439BDDA0-FE9B-412F-A76A-A9F62EE1C1CA}" type="presOf" srcId="{7D239C70-ECFA-4F5D-9E2A-7478FD48A621}" destId="{E7C8EFEA-71FC-454E-814C-3E452C45056C}" srcOrd="0" destOrd="0" presId="urn:microsoft.com/office/officeart/2005/8/layout/radial3"/>
    <dgm:cxn modelId="{550F7686-C009-43E1-A185-85766C450165}" srcId="{7D239C70-ECFA-4F5D-9E2A-7478FD48A621}" destId="{74359995-D17B-41FE-A437-DF90BB98C5FD}" srcOrd="0" destOrd="0" parTransId="{691D7519-A220-4734-A0D9-16EDE8C50DAF}" sibTransId="{58867B20-55A4-4CC5-A1CE-CDE123B146DD}"/>
    <dgm:cxn modelId="{77C047D1-A810-4851-84C2-136E2FF63E05}" type="presOf" srcId="{74359995-D17B-41FE-A437-DF90BB98C5FD}" destId="{FE2BFDB0-AF77-4B79-A75E-C26F869FA04D}" srcOrd="0" destOrd="0" presId="urn:microsoft.com/office/officeart/2005/8/layout/radial3"/>
    <dgm:cxn modelId="{B32A07E5-BCA9-46DC-9B6F-BC8852BC8BB2}" type="presOf" srcId="{C6D79D0B-0062-4AC3-BB05-8063950F0FFF}" destId="{0371BC29-266B-462E-87DC-35BE1DADE052}" srcOrd="0" destOrd="0" presId="urn:microsoft.com/office/officeart/2005/8/layout/radial3"/>
    <dgm:cxn modelId="{D4C4EC1A-A013-4719-AB4A-470BE0B53BA3}" type="presParOf" srcId="{E7C8EFEA-71FC-454E-814C-3E452C45056C}" destId="{A2673BC3-4419-4524-889E-5E0E4FDE4AD5}" srcOrd="0" destOrd="0" presId="urn:microsoft.com/office/officeart/2005/8/layout/radial3"/>
    <dgm:cxn modelId="{6476F180-DB93-4B35-A53D-3FBEF58B2B83}" type="presParOf" srcId="{A2673BC3-4419-4524-889E-5E0E4FDE4AD5}" destId="{FE2BFDB0-AF77-4B79-A75E-C26F869FA04D}" srcOrd="0" destOrd="0" presId="urn:microsoft.com/office/officeart/2005/8/layout/radial3"/>
    <dgm:cxn modelId="{D0E331C8-E5A7-4B4F-A684-FC0971D2117A}" type="presParOf" srcId="{A2673BC3-4419-4524-889E-5E0E4FDE4AD5}" destId="{0371BC29-266B-462E-87DC-35BE1DADE052}" srcOrd="1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2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D239C70-ECFA-4F5D-9E2A-7478FD48A621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6D79D0B-0062-4AC3-BB05-8063950F0FFF}">
      <dgm:prSet phldrT="[Texte]"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fr-FR" b="0" i="0" dirty="0" smtClean="0"/>
            <a:t>Service/</a:t>
          </a:r>
          <a:r>
            <a:rPr lang="fr-FR" b="0" i="0" dirty="0" err="1" smtClean="0"/>
            <a:t>department</a:t>
          </a:r>
          <a:r>
            <a:rPr lang="fr-FR" b="0" i="0" dirty="0" smtClean="0"/>
            <a:t/>
          </a:r>
          <a:br>
            <a:rPr lang="fr-FR" b="0" i="0" dirty="0" smtClean="0"/>
          </a:br>
          <a:r>
            <a:rPr lang="fr-FR" b="0" i="0" dirty="0" smtClean="0"/>
            <a:t>Nature of </a:t>
          </a:r>
          <a:r>
            <a:rPr lang="fr-FR" b="0" i="0" dirty="0" err="1" smtClean="0"/>
            <a:t>Cooperation</a:t>
          </a:r>
          <a:endParaRPr lang="fr-FR" dirty="0"/>
        </a:p>
      </dgm:t>
    </dgm:pt>
    <dgm:pt modelId="{74359995-D17B-41FE-A437-DF90BB98C5FD}">
      <dgm:prSet phldrT="[Texte]" custT="1"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fr-FR" sz="2600" b="1" i="0" dirty="0" smtClean="0"/>
            <a:t>Name of IRO </a:t>
          </a:r>
          <a:br>
            <a:rPr lang="fr-FR" sz="2600" b="1" i="0" dirty="0" smtClean="0"/>
          </a:br>
          <a:r>
            <a:rPr lang="en-US" sz="1100" b="0" i="0" dirty="0" smtClean="0"/>
            <a:t>name of university</a:t>
          </a:r>
          <a:endParaRPr lang="fr-FR" sz="1100" dirty="0"/>
        </a:p>
      </dgm:t>
    </dgm:pt>
    <dgm:pt modelId="{58867B20-55A4-4CC5-A1CE-CDE123B146DD}" type="sibTrans" cxnId="{550F7686-C009-43E1-A185-85766C450165}">
      <dgm:prSet/>
      <dgm:spPr/>
      <dgm:t>
        <a:bodyPr/>
        <a:lstStyle/>
        <a:p>
          <a:endParaRPr lang="fr-FR"/>
        </a:p>
      </dgm:t>
    </dgm:pt>
    <dgm:pt modelId="{691D7519-A220-4734-A0D9-16EDE8C50DAF}" type="parTrans" cxnId="{550F7686-C009-43E1-A185-85766C450165}">
      <dgm:prSet/>
      <dgm:spPr/>
      <dgm:t>
        <a:bodyPr/>
        <a:lstStyle/>
        <a:p>
          <a:endParaRPr lang="fr-FR"/>
        </a:p>
      </dgm:t>
    </dgm:pt>
    <dgm:pt modelId="{01A85B02-D3C7-4637-B385-F76624F5028F}" type="sibTrans" cxnId="{6A7ADE32-390D-40ED-A204-24470FFE8476}">
      <dgm:prSet/>
      <dgm:spPr/>
      <dgm:t>
        <a:bodyPr/>
        <a:lstStyle/>
        <a:p>
          <a:endParaRPr lang="fr-FR"/>
        </a:p>
      </dgm:t>
    </dgm:pt>
    <dgm:pt modelId="{88145103-B6CD-42B8-9F98-5CD6DAA5D103}" type="parTrans" cxnId="{6A7ADE32-390D-40ED-A204-24470FFE8476}">
      <dgm:prSet/>
      <dgm:spPr/>
      <dgm:t>
        <a:bodyPr/>
        <a:lstStyle/>
        <a:p>
          <a:endParaRPr lang="fr-FR"/>
        </a:p>
      </dgm:t>
    </dgm:pt>
    <dgm:pt modelId="{E7C8EFEA-71FC-454E-814C-3E452C45056C}" type="pres">
      <dgm:prSet presAssocID="{7D239C70-ECFA-4F5D-9E2A-7478FD48A62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A2673BC3-4419-4524-889E-5E0E4FDE4AD5}" type="pres">
      <dgm:prSet presAssocID="{7D239C70-ECFA-4F5D-9E2A-7478FD48A621}" presName="radial" presStyleCnt="0">
        <dgm:presLayoutVars>
          <dgm:animLvl val="ctr"/>
        </dgm:presLayoutVars>
      </dgm:prSet>
      <dgm:spPr/>
    </dgm:pt>
    <dgm:pt modelId="{FE2BFDB0-AF77-4B79-A75E-C26F869FA04D}" type="pres">
      <dgm:prSet presAssocID="{74359995-D17B-41FE-A437-DF90BB98C5FD}" presName="centerShape" presStyleLbl="vennNode1" presStyleIdx="0" presStyleCnt="2"/>
      <dgm:spPr/>
      <dgm:t>
        <a:bodyPr/>
        <a:lstStyle/>
        <a:p>
          <a:endParaRPr lang="fr-FR"/>
        </a:p>
      </dgm:t>
    </dgm:pt>
    <dgm:pt modelId="{0371BC29-266B-462E-87DC-35BE1DADE052}" type="pres">
      <dgm:prSet presAssocID="{C6D79D0B-0062-4AC3-BB05-8063950F0FFF}" presName="node" presStyleLbl="venn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6A7ADE32-390D-40ED-A204-24470FFE8476}" srcId="{74359995-D17B-41FE-A437-DF90BB98C5FD}" destId="{C6D79D0B-0062-4AC3-BB05-8063950F0FFF}" srcOrd="0" destOrd="0" parTransId="{88145103-B6CD-42B8-9F98-5CD6DAA5D103}" sibTransId="{01A85B02-D3C7-4637-B385-F76624F5028F}"/>
    <dgm:cxn modelId="{40B61648-81E6-4500-8E84-B0DF13868990}" type="presOf" srcId="{74359995-D17B-41FE-A437-DF90BB98C5FD}" destId="{FE2BFDB0-AF77-4B79-A75E-C26F869FA04D}" srcOrd="0" destOrd="0" presId="urn:microsoft.com/office/officeart/2005/8/layout/radial3"/>
    <dgm:cxn modelId="{550F7686-C009-43E1-A185-85766C450165}" srcId="{7D239C70-ECFA-4F5D-9E2A-7478FD48A621}" destId="{74359995-D17B-41FE-A437-DF90BB98C5FD}" srcOrd="0" destOrd="0" parTransId="{691D7519-A220-4734-A0D9-16EDE8C50DAF}" sibTransId="{58867B20-55A4-4CC5-A1CE-CDE123B146DD}"/>
    <dgm:cxn modelId="{61FD8B4D-D933-4E24-B676-F81770BBD961}" type="presOf" srcId="{C6D79D0B-0062-4AC3-BB05-8063950F0FFF}" destId="{0371BC29-266B-462E-87DC-35BE1DADE052}" srcOrd="0" destOrd="0" presId="urn:microsoft.com/office/officeart/2005/8/layout/radial3"/>
    <dgm:cxn modelId="{988BA745-40AA-4D55-8396-F34A4E9F187D}" type="presOf" srcId="{7D239C70-ECFA-4F5D-9E2A-7478FD48A621}" destId="{E7C8EFEA-71FC-454E-814C-3E452C45056C}" srcOrd="0" destOrd="0" presId="urn:microsoft.com/office/officeart/2005/8/layout/radial3"/>
    <dgm:cxn modelId="{6C189ACB-4B19-4552-AA33-D073C3DDDC3E}" type="presParOf" srcId="{E7C8EFEA-71FC-454E-814C-3E452C45056C}" destId="{A2673BC3-4419-4524-889E-5E0E4FDE4AD5}" srcOrd="0" destOrd="0" presId="urn:microsoft.com/office/officeart/2005/8/layout/radial3"/>
    <dgm:cxn modelId="{BE07DAC1-9112-4E76-8AE4-CA1C240A00CB}" type="presParOf" srcId="{A2673BC3-4419-4524-889E-5E0E4FDE4AD5}" destId="{FE2BFDB0-AF77-4B79-A75E-C26F869FA04D}" srcOrd="0" destOrd="0" presId="urn:microsoft.com/office/officeart/2005/8/layout/radial3"/>
    <dgm:cxn modelId="{935A765B-604A-4553-95BF-71263C54A28A}" type="presParOf" srcId="{A2673BC3-4419-4524-889E-5E0E4FDE4AD5}" destId="{0371BC29-266B-462E-87DC-35BE1DADE052}" srcOrd="1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3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D239C70-ECFA-4F5D-9E2A-7478FD48A621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6D79D0B-0062-4AC3-BB05-8063950F0FFF}">
      <dgm:prSet phldrT="[Texte]"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fr-FR" b="0" i="0" dirty="0" smtClean="0"/>
            <a:t>Service/</a:t>
          </a:r>
          <a:r>
            <a:rPr lang="fr-FR" b="0" i="0" dirty="0" err="1" smtClean="0"/>
            <a:t>department</a:t>
          </a:r>
          <a:r>
            <a:rPr lang="fr-FR" b="0" i="0" dirty="0" smtClean="0"/>
            <a:t/>
          </a:r>
          <a:br>
            <a:rPr lang="fr-FR" b="0" i="0" dirty="0" smtClean="0"/>
          </a:br>
          <a:r>
            <a:rPr lang="fr-FR" b="0" i="0" dirty="0" smtClean="0"/>
            <a:t>Nature of </a:t>
          </a:r>
          <a:r>
            <a:rPr lang="fr-FR" b="0" i="0" dirty="0" err="1" smtClean="0"/>
            <a:t>Cooperation</a:t>
          </a:r>
          <a:endParaRPr lang="fr-FR" dirty="0"/>
        </a:p>
      </dgm:t>
    </dgm:pt>
    <dgm:pt modelId="{74359995-D17B-41FE-A437-DF90BB98C5FD}">
      <dgm:prSet phldrT="[Texte]" custT="1"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fr-FR" sz="2600" b="1" i="0" dirty="0" smtClean="0"/>
            <a:t>Name of IRO </a:t>
          </a:r>
          <a:br>
            <a:rPr lang="fr-FR" sz="2600" b="1" i="0" dirty="0" smtClean="0"/>
          </a:br>
          <a:r>
            <a:rPr lang="en-US" sz="1100" b="0" i="0" dirty="0" smtClean="0"/>
            <a:t>name of university</a:t>
          </a:r>
          <a:endParaRPr lang="fr-FR" sz="1100" dirty="0"/>
        </a:p>
      </dgm:t>
    </dgm:pt>
    <dgm:pt modelId="{58867B20-55A4-4CC5-A1CE-CDE123B146DD}" type="sibTrans" cxnId="{550F7686-C009-43E1-A185-85766C450165}">
      <dgm:prSet/>
      <dgm:spPr/>
      <dgm:t>
        <a:bodyPr/>
        <a:lstStyle/>
        <a:p>
          <a:endParaRPr lang="fr-FR"/>
        </a:p>
      </dgm:t>
    </dgm:pt>
    <dgm:pt modelId="{691D7519-A220-4734-A0D9-16EDE8C50DAF}" type="parTrans" cxnId="{550F7686-C009-43E1-A185-85766C450165}">
      <dgm:prSet/>
      <dgm:spPr/>
      <dgm:t>
        <a:bodyPr/>
        <a:lstStyle/>
        <a:p>
          <a:endParaRPr lang="fr-FR"/>
        </a:p>
      </dgm:t>
    </dgm:pt>
    <dgm:pt modelId="{01A85B02-D3C7-4637-B385-F76624F5028F}" type="sibTrans" cxnId="{6A7ADE32-390D-40ED-A204-24470FFE8476}">
      <dgm:prSet/>
      <dgm:spPr/>
      <dgm:t>
        <a:bodyPr/>
        <a:lstStyle/>
        <a:p>
          <a:endParaRPr lang="fr-FR"/>
        </a:p>
      </dgm:t>
    </dgm:pt>
    <dgm:pt modelId="{88145103-B6CD-42B8-9F98-5CD6DAA5D103}" type="parTrans" cxnId="{6A7ADE32-390D-40ED-A204-24470FFE8476}">
      <dgm:prSet/>
      <dgm:spPr/>
      <dgm:t>
        <a:bodyPr/>
        <a:lstStyle/>
        <a:p>
          <a:endParaRPr lang="fr-FR"/>
        </a:p>
      </dgm:t>
    </dgm:pt>
    <dgm:pt modelId="{E7C8EFEA-71FC-454E-814C-3E452C45056C}" type="pres">
      <dgm:prSet presAssocID="{7D239C70-ECFA-4F5D-9E2A-7478FD48A62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A2673BC3-4419-4524-889E-5E0E4FDE4AD5}" type="pres">
      <dgm:prSet presAssocID="{7D239C70-ECFA-4F5D-9E2A-7478FD48A621}" presName="radial" presStyleCnt="0">
        <dgm:presLayoutVars>
          <dgm:animLvl val="ctr"/>
        </dgm:presLayoutVars>
      </dgm:prSet>
      <dgm:spPr/>
    </dgm:pt>
    <dgm:pt modelId="{FE2BFDB0-AF77-4B79-A75E-C26F869FA04D}" type="pres">
      <dgm:prSet presAssocID="{74359995-D17B-41FE-A437-DF90BB98C5FD}" presName="centerShape" presStyleLbl="vennNode1" presStyleIdx="0" presStyleCnt="2"/>
      <dgm:spPr/>
      <dgm:t>
        <a:bodyPr/>
        <a:lstStyle/>
        <a:p>
          <a:endParaRPr lang="fr-FR"/>
        </a:p>
      </dgm:t>
    </dgm:pt>
    <dgm:pt modelId="{0371BC29-266B-462E-87DC-35BE1DADE052}" type="pres">
      <dgm:prSet presAssocID="{C6D79D0B-0062-4AC3-BB05-8063950F0FFF}" presName="node" presStyleLbl="venn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6A7ADE32-390D-40ED-A204-24470FFE8476}" srcId="{74359995-D17B-41FE-A437-DF90BB98C5FD}" destId="{C6D79D0B-0062-4AC3-BB05-8063950F0FFF}" srcOrd="0" destOrd="0" parTransId="{88145103-B6CD-42B8-9F98-5CD6DAA5D103}" sibTransId="{01A85B02-D3C7-4637-B385-F76624F5028F}"/>
    <dgm:cxn modelId="{550F7686-C009-43E1-A185-85766C450165}" srcId="{7D239C70-ECFA-4F5D-9E2A-7478FD48A621}" destId="{74359995-D17B-41FE-A437-DF90BB98C5FD}" srcOrd="0" destOrd="0" parTransId="{691D7519-A220-4734-A0D9-16EDE8C50DAF}" sibTransId="{58867B20-55A4-4CC5-A1CE-CDE123B146DD}"/>
    <dgm:cxn modelId="{FF85A775-4FBE-49CE-82AE-0D4E0665F773}" type="presOf" srcId="{74359995-D17B-41FE-A437-DF90BB98C5FD}" destId="{FE2BFDB0-AF77-4B79-A75E-C26F869FA04D}" srcOrd="0" destOrd="0" presId="urn:microsoft.com/office/officeart/2005/8/layout/radial3"/>
    <dgm:cxn modelId="{0B5BFD43-6A25-4739-B2FA-EE19A71B63F7}" type="presOf" srcId="{C6D79D0B-0062-4AC3-BB05-8063950F0FFF}" destId="{0371BC29-266B-462E-87DC-35BE1DADE052}" srcOrd="0" destOrd="0" presId="urn:microsoft.com/office/officeart/2005/8/layout/radial3"/>
    <dgm:cxn modelId="{EDA521A8-83B1-46FA-B634-83D726E4C6C9}" type="presOf" srcId="{7D239C70-ECFA-4F5D-9E2A-7478FD48A621}" destId="{E7C8EFEA-71FC-454E-814C-3E452C45056C}" srcOrd="0" destOrd="0" presId="urn:microsoft.com/office/officeart/2005/8/layout/radial3"/>
    <dgm:cxn modelId="{019A6A98-4B92-4526-996E-453187CA110F}" type="presParOf" srcId="{E7C8EFEA-71FC-454E-814C-3E452C45056C}" destId="{A2673BC3-4419-4524-889E-5E0E4FDE4AD5}" srcOrd="0" destOrd="0" presId="urn:microsoft.com/office/officeart/2005/8/layout/radial3"/>
    <dgm:cxn modelId="{53CA6C67-7458-48E5-8CB4-AFA7103FBF0F}" type="presParOf" srcId="{A2673BC3-4419-4524-889E-5E0E4FDE4AD5}" destId="{FE2BFDB0-AF77-4B79-A75E-C26F869FA04D}" srcOrd="0" destOrd="0" presId="urn:microsoft.com/office/officeart/2005/8/layout/radial3"/>
    <dgm:cxn modelId="{72EB1C5E-5DED-40FD-86B1-952B2FB25DE9}" type="presParOf" srcId="{A2673BC3-4419-4524-889E-5E0E4FDE4AD5}" destId="{0371BC29-266B-462E-87DC-35BE1DADE052}" srcOrd="1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D239C70-ECFA-4F5D-9E2A-7478FD48A621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6D79D0B-0062-4AC3-BB05-8063950F0FFF}">
      <dgm:prSet phldrT="[Texte]"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fr-FR" b="0" i="0" dirty="0" smtClean="0"/>
            <a:t>Service/</a:t>
          </a:r>
          <a:r>
            <a:rPr lang="fr-FR" b="0" i="0" dirty="0" err="1" smtClean="0"/>
            <a:t>department</a:t>
          </a:r>
          <a:r>
            <a:rPr lang="fr-FR" b="0" i="0" dirty="0" smtClean="0"/>
            <a:t/>
          </a:r>
          <a:br>
            <a:rPr lang="fr-FR" b="0" i="0" dirty="0" smtClean="0"/>
          </a:br>
          <a:r>
            <a:rPr lang="fr-FR" b="0" i="0" dirty="0" smtClean="0"/>
            <a:t>Nature of </a:t>
          </a:r>
          <a:r>
            <a:rPr lang="fr-FR" b="0" i="0" dirty="0" err="1" smtClean="0"/>
            <a:t>Cooperation</a:t>
          </a:r>
          <a:endParaRPr lang="fr-FR" dirty="0"/>
        </a:p>
      </dgm:t>
    </dgm:pt>
    <dgm:pt modelId="{74359995-D17B-41FE-A437-DF90BB98C5FD}">
      <dgm:prSet phldrT="[Texte]" custT="1"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fr-FR" sz="2600" b="1" i="0" dirty="0" smtClean="0"/>
            <a:t>Name of IRO </a:t>
          </a:r>
          <a:br>
            <a:rPr lang="fr-FR" sz="2600" b="1" i="0" dirty="0" smtClean="0"/>
          </a:br>
          <a:r>
            <a:rPr lang="en-US" sz="1100" b="0" i="0" dirty="0" smtClean="0"/>
            <a:t>name of university</a:t>
          </a:r>
          <a:endParaRPr lang="fr-FR" sz="1100" dirty="0"/>
        </a:p>
      </dgm:t>
    </dgm:pt>
    <dgm:pt modelId="{58867B20-55A4-4CC5-A1CE-CDE123B146DD}" type="sibTrans" cxnId="{550F7686-C009-43E1-A185-85766C450165}">
      <dgm:prSet/>
      <dgm:spPr/>
      <dgm:t>
        <a:bodyPr/>
        <a:lstStyle/>
        <a:p>
          <a:endParaRPr lang="fr-FR"/>
        </a:p>
      </dgm:t>
    </dgm:pt>
    <dgm:pt modelId="{691D7519-A220-4734-A0D9-16EDE8C50DAF}" type="parTrans" cxnId="{550F7686-C009-43E1-A185-85766C450165}">
      <dgm:prSet/>
      <dgm:spPr/>
      <dgm:t>
        <a:bodyPr/>
        <a:lstStyle/>
        <a:p>
          <a:endParaRPr lang="fr-FR"/>
        </a:p>
      </dgm:t>
    </dgm:pt>
    <dgm:pt modelId="{01A85B02-D3C7-4637-B385-F76624F5028F}" type="sibTrans" cxnId="{6A7ADE32-390D-40ED-A204-24470FFE8476}">
      <dgm:prSet/>
      <dgm:spPr/>
      <dgm:t>
        <a:bodyPr/>
        <a:lstStyle/>
        <a:p>
          <a:endParaRPr lang="fr-FR"/>
        </a:p>
      </dgm:t>
    </dgm:pt>
    <dgm:pt modelId="{88145103-B6CD-42B8-9F98-5CD6DAA5D103}" type="parTrans" cxnId="{6A7ADE32-390D-40ED-A204-24470FFE8476}">
      <dgm:prSet/>
      <dgm:spPr/>
      <dgm:t>
        <a:bodyPr/>
        <a:lstStyle/>
        <a:p>
          <a:endParaRPr lang="fr-FR"/>
        </a:p>
      </dgm:t>
    </dgm:pt>
    <dgm:pt modelId="{E7C8EFEA-71FC-454E-814C-3E452C45056C}" type="pres">
      <dgm:prSet presAssocID="{7D239C70-ECFA-4F5D-9E2A-7478FD48A62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A2673BC3-4419-4524-889E-5E0E4FDE4AD5}" type="pres">
      <dgm:prSet presAssocID="{7D239C70-ECFA-4F5D-9E2A-7478FD48A621}" presName="radial" presStyleCnt="0">
        <dgm:presLayoutVars>
          <dgm:animLvl val="ctr"/>
        </dgm:presLayoutVars>
      </dgm:prSet>
      <dgm:spPr/>
    </dgm:pt>
    <dgm:pt modelId="{FE2BFDB0-AF77-4B79-A75E-C26F869FA04D}" type="pres">
      <dgm:prSet presAssocID="{74359995-D17B-41FE-A437-DF90BB98C5FD}" presName="centerShape" presStyleLbl="vennNode1" presStyleIdx="0" presStyleCnt="2"/>
      <dgm:spPr/>
      <dgm:t>
        <a:bodyPr/>
        <a:lstStyle/>
        <a:p>
          <a:endParaRPr lang="fr-FR"/>
        </a:p>
      </dgm:t>
    </dgm:pt>
    <dgm:pt modelId="{0371BC29-266B-462E-87DC-35BE1DADE052}" type="pres">
      <dgm:prSet presAssocID="{C6D79D0B-0062-4AC3-BB05-8063950F0FFF}" presName="node" presStyleLbl="venn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6A7ADE32-390D-40ED-A204-24470FFE8476}" srcId="{74359995-D17B-41FE-A437-DF90BB98C5FD}" destId="{C6D79D0B-0062-4AC3-BB05-8063950F0FFF}" srcOrd="0" destOrd="0" parTransId="{88145103-B6CD-42B8-9F98-5CD6DAA5D103}" sibTransId="{01A85B02-D3C7-4637-B385-F76624F5028F}"/>
    <dgm:cxn modelId="{550F7686-C009-43E1-A185-85766C450165}" srcId="{7D239C70-ECFA-4F5D-9E2A-7478FD48A621}" destId="{74359995-D17B-41FE-A437-DF90BB98C5FD}" srcOrd="0" destOrd="0" parTransId="{691D7519-A220-4734-A0D9-16EDE8C50DAF}" sibTransId="{58867B20-55A4-4CC5-A1CE-CDE123B146DD}"/>
    <dgm:cxn modelId="{22261232-2FCA-4DE2-9818-AC0D0AA48C84}" type="presOf" srcId="{7D239C70-ECFA-4F5D-9E2A-7478FD48A621}" destId="{E7C8EFEA-71FC-454E-814C-3E452C45056C}" srcOrd="0" destOrd="0" presId="urn:microsoft.com/office/officeart/2005/8/layout/radial3"/>
    <dgm:cxn modelId="{A8648A91-6C74-4BCC-86E3-B82C68762889}" type="presOf" srcId="{C6D79D0B-0062-4AC3-BB05-8063950F0FFF}" destId="{0371BC29-266B-462E-87DC-35BE1DADE052}" srcOrd="0" destOrd="0" presId="urn:microsoft.com/office/officeart/2005/8/layout/radial3"/>
    <dgm:cxn modelId="{2B23721F-C4AF-4E9C-BD67-84FE6D9694C3}" type="presOf" srcId="{74359995-D17B-41FE-A437-DF90BB98C5FD}" destId="{FE2BFDB0-AF77-4B79-A75E-C26F869FA04D}" srcOrd="0" destOrd="0" presId="urn:microsoft.com/office/officeart/2005/8/layout/radial3"/>
    <dgm:cxn modelId="{D4077819-0045-4736-A3BE-0E8A04BD444D}" type="presParOf" srcId="{E7C8EFEA-71FC-454E-814C-3E452C45056C}" destId="{A2673BC3-4419-4524-889E-5E0E4FDE4AD5}" srcOrd="0" destOrd="0" presId="urn:microsoft.com/office/officeart/2005/8/layout/radial3"/>
    <dgm:cxn modelId="{9860EBED-382B-41AB-96FE-64459D7613B5}" type="presParOf" srcId="{A2673BC3-4419-4524-889E-5E0E4FDE4AD5}" destId="{FE2BFDB0-AF77-4B79-A75E-C26F869FA04D}" srcOrd="0" destOrd="0" presId="urn:microsoft.com/office/officeart/2005/8/layout/radial3"/>
    <dgm:cxn modelId="{8F5128B4-FC6D-4B8C-BEEE-DD6792D29163}" type="presParOf" srcId="{A2673BC3-4419-4524-889E-5E0E4FDE4AD5}" destId="{0371BC29-266B-462E-87DC-35BE1DADE052}" srcOrd="1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D239C70-ECFA-4F5D-9E2A-7478FD48A621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6D79D0B-0062-4AC3-BB05-8063950F0FFF}">
      <dgm:prSet phldrT="[Texte]"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fr-FR" b="0" i="0" dirty="0" smtClean="0"/>
            <a:t>Service/</a:t>
          </a:r>
          <a:r>
            <a:rPr lang="fr-FR" b="0" i="0" dirty="0" err="1" smtClean="0"/>
            <a:t>department</a:t>
          </a:r>
          <a:r>
            <a:rPr lang="fr-FR" b="0" i="0" dirty="0" smtClean="0"/>
            <a:t/>
          </a:r>
          <a:br>
            <a:rPr lang="fr-FR" b="0" i="0" dirty="0" smtClean="0"/>
          </a:br>
          <a:r>
            <a:rPr lang="fr-FR" b="0" i="0" dirty="0" smtClean="0"/>
            <a:t>Nature of </a:t>
          </a:r>
          <a:r>
            <a:rPr lang="fr-FR" b="0" i="0" dirty="0" err="1" smtClean="0"/>
            <a:t>Cooperation</a:t>
          </a:r>
          <a:endParaRPr lang="fr-FR" dirty="0"/>
        </a:p>
      </dgm:t>
    </dgm:pt>
    <dgm:pt modelId="{74359995-D17B-41FE-A437-DF90BB98C5FD}">
      <dgm:prSet phldrT="[Texte]" custT="1"/>
      <dgm:spPr>
        <a:solidFill>
          <a:schemeClr val="tx2">
            <a:lumMod val="20000"/>
            <a:lumOff val="80000"/>
            <a:alpha val="50000"/>
          </a:schemeClr>
        </a:solidFill>
      </dgm:spPr>
      <dgm:t>
        <a:bodyPr/>
        <a:lstStyle/>
        <a:p>
          <a:r>
            <a:rPr lang="fr-FR" sz="2600" b="1" i="0" dirty="0" smtClean="0"/>
            <a:t>Name of IRO </a:t>
          </a:r>
          <a:br>
            <a:rPr lang="fr-FR" sz="2600" b="1" i="0" dirty="0" smtClean="0"/>
          </a:br>
          <a:r>
            <a:rPr lang="en-US" sz="1100" b="0" i="0" dirty="0" smtClean="0"/>
            <a:t>name of university</a:t>
          </a:r>
          <a:endParaRPr lang="fr-FR" sz="1100" dirty="0"/>
        </a:p>
      </dgm:t>
    </dgm:pt>
    <dgm:pt modelId="{58867B20-55A4-4CC5-A1CE-CDE123B146DD}" type="sibTrans" cxnId="{550F7686-C009-43E1-A185-85766C450165}">
      <dgm:prSet/>
      <dgm:spPr/>
      <dgm:t>
        <a:bodyPr/>
        <a:lstStyle/>
        <a:p>
          <a:endParaRPr lang="fr-FR"/>
        </a:p>
      </dgm:t>
    </dgm:pt>
    <dgm:pt modelId="{691D7519-A220-4734-A0D9-16EDE8C50DAF}" type="parTrans" cxnId="{550F7686-C009-43E1-A185-85766C450165}">
      <dgm:prSet/>
      <dgm:spPr/>
      <dgm:t>
        <a:bodyPr/>
        <a:lstStyle/>
        <a:p>
          <a:endParaRPr lang="fr-FR"/>
        </a:p>
      </dgm:t>
    </dgm:pt>
    <dgm:pt modelId="{01A85B02-D3C7-4637-B385-F76624F5028F}" type="sibTrans" cxnId="{6A7ADE32-390D-40ED-A204-24470FFE8476}">
      <dgm:prSet/>
      <dgm:spPr/>
      <dgm:t>
        <a:bodyPr/>
        <a:lstStyle/>
        <a:p>
          <a:endParaRPr lang="fr-FR"/>
        </a:p>
      </dgm:t>
    </dgm:pt>
    <dgm:pt modelId="{88145103-B6CD-42B8-9F98-5CD6DAA5D103}" type="parTrans" cxnId="{6A7ADE32-390D-40ED-A204-24470FFE8476}">
      <dgm:prSet/>
      <dgm:spPr/>
      <dgm:t>
        <a:bodyPr/>
        <a:lstStyle/>
        <a:p>
          <a:endParaRPr lang="fr-FR"/>
        </a:p>
      </dgm:t>
    </dgm:pt>
    <dgm:pt modelId="{E7C8EFEA-71FC-454E-814C-3E452C45056C}" type="pres">
      <dgm:prSet presAssocID="{7D239C70-ECFA-4F5D-9E2A-7478FD48A62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A2673BC3-4419-4524-889E-5E0E4FDE4AD5}" type="pres">
      <dgm:prSet presAssocID="{7D239C70-ECFA-4F5D-9E2A-7478FD48A621}" presName="radial" presStyleCnt="0">
        <dgm:presLayoutVars>
          <dgm:animLvl val="ctr"/>
        </dgm:presLayoutVars>
      </dgm:prSet>
      <dgm:spPr/>
    </dgm:pt>
    <dgm:pt modelId="{FE2BFDB0-AF77-4B79-A75E-C26F869FA04D}" type="pres">
      <dgm:prSet presAssocID="{74359995-D17B-41FE-A437-DF90BB98C5FD}" presName="centerShape" presStyleLbl="vennNode1" presStyleIdx="0" presStyleCnt="2"/>
      <dgm:spPr/>
      <dgm:t>
        <a:bodyPr/>
        <a:lstStyle/>
        <a:p>
          <a:endParaRPr lang="fr-FR"/>
        </a:p>
      </dgm:t>
    </dgm:pt>
    <dgm:pt modelId="{0371BC29-266B-462E-87DC-35BE1DADE052}" type="pres">
      <dgm:prSet presAssocID="{C6D79D0B-0062-4AC3-BB05-8063950F0FFF}" presName="node" presStyleLbl="venn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6A7ADE32-390D-40ED-A204-24470FFE8476}" srcId="{74359995-D17B-41FE-A437-DF90BB98C5FD}" destId="{C6D79D0B-0062-4AC3-BB05-8063950F0FFF}" srcOrd="0" destOrd="0" parTransId="{88145103-B6CD-42B8-9F98-5CD6DAA5D103}" sibTransId="{01A85B02-D3C7-4637-B385-F76624F5028F}"/>
    <dgm:cxn modelId="{550F7686-C009-43E1-A185-85766C450165}" srcId="{7D239C70-ECFA-4F5D-9E2A-7478FD48A621}" destId="{74359995-D17B-41FE-A437-DF90BB98C5FD}" srcOrd="0" destOrd="0" parTransId="{691D7519-A220-4734-A0D9-16EDE8C50DAF}" sibTransId="{58867B20-55A4-4CC5-A1CE-CDE123B146DD}"/>
    <dgm:cxn modelId="{3C6CDC5B-1919-46C8-9FF7-D3DA4D1BB18A}" type="presOf" srcId="{7D239C70-ECFA-4F5D-9E2A-7478FD48A621}" destId="{E7C8EFEA-71FC-454E-814C-3E452C45056C}" srcOrd="0" destOrd="0" presId="urn:microsoft.com/office/officeart/2005/8/layout/radial3"/>
    <dgm:cxn modelId="{E9D84444-8639-40C7-9B37-4E28D569ABC6}" type="presOf" srcId="{C6D79D0B-0062-4AC3-BB05-8063950F0FFF}" destId="{0371BC29-266B-462E-87DC-35BE1DADE052}" srcOrd="0" destOrd="0" presId="urn:microsoft.com/office/officeart/2005/8/layout/radial3"/>
    <dgm:cxn modelId="{128B58A2-7F51-40EF-93F2-4A02A8B2EBE0}" type="presOf" srcId="{74359995-D17B-41FE-A437-DF90BB98C5FD}" destId="{FE2BFDB0-AF77-4B79-A75E-C26F869FA04D}" srcOrd="0" destOrd="0" presId="urn:microsoft.com/office/officeart/2005/8/layout/radial3"/>
    <dgm:cxn modelId="{49BF3076-59BB-4C9D-BB53-31F2DD2FBE68}" type="presParOf" srcId="{E7C8EFEA-71FC-454E-814C-3E452C45056C}" destId="{A2673BC3-4419-4524-889E-5E0E4FDE4AD5}" srcOrd="0" destOrd="0" presId="urn:microsoft.com/office/officeart/2005/8/layout/radial3"/>
    <dgm:cxn modelId="{48B14F71-BFC7-4598-ADF3-45855E38589C}" type="presParOf" srcId="{A2673BC3-4419-4524-889E-5E0E4FDE4AD5}" destId="{FE2BFDB0-AF77-4B79-A75E-C26F869FA04D}" srcOrd="0" destOrd="0" presId="urn:microsoft.com/office/officeart/2005/8/layout/radial3"/>
    <dgm:cxn modelId="{C04AFE5E-E82C-4479-8330-3153B11E2A2C}" type="presParOf" srcId="{A2673BC3-4419-4524-889E-5E0E4FDE4AD5}" destId="{0371BC29-266B-462E-87DC-35BE1DADE052}" srcOrd="1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2BFDB0-AF77-4B79-A75E-C26F869FA04D}">
      <dsp:nvSpPr>
        <dsp:cNvPr id="0" name=""/>
        <dsp:cNvSpPr/>
      </dsp:nvSpPr>
      <dsp:spPr>
        <a:xfrm>
          <a:off x="575" y="460168"/>
          <a:ext cx="2267482" cy="2267482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600" b="1" i="0" kern="1200" dirty="0" smtClean="0"/>
            <a:t>Name of IRO </a:t>
          </a:r>
          <a:br>
            <a:rPr lang="fr-FR" sz="2600" b="1" i="0" kern="1200" dirty="0" smtClean="0"/>
          </a:br>
          <a:r>
            <a:rPr lang="en-US" sz="1100" b="0" i="0" kern="1200" dirty="0" smtClean="0"/>
            <a:t>name of university</a:t>
          </a:r>
          <a:endParaRPr lang="fr-FR" sz="1100" kern="1200" dirty="0"/>
        </a:p>
      </dsp:txBody>
      <dsp:txXfrm>
        <a:off x="332640" y="792233"/>
        <a:ext cx="1603352" cy="1603352"/>
      </dsp:txXfrm>
    </dsp:sp>
    <dsp:sp modelId="{0371BC29-266B-462E-87DC-35BE1DADE052}">
      <dsp:nvSpPr>
        <dsp:cNvPr id="0" name=""/>
        <dsp:cNvSpPr/>
      </dsp:nvSpPr>
      <dsp:spPr>
        <a:xfrm>
          <a:off x="2042019" y="1027038"/>
          <a:ext cx="1133741" cy="1133741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700" b="0" i="0" kern="1200" dirty="0" smtClean="0"/>
            <a:t>Service/</a:t>
          </a:r>
          <a:r>
            <a:rPr lang="fr-FR" sz="700" b="0" i="0" kern="1200" dirty="0" err="1" smtClean="0"/>
            <a:t>department</a:t>
          </a:r>
          <a:r>
            <a:rPr lang="fr-FR" sz="700" b="0" i="0" kern="1200" dirty="0" smtClean="0"/>
            <a:t/>
          </a:r>
          <a:br>
            <a:rPr lang="fr-FR" sz="700" b="0" i="0" kern="1200" dirty="0" smtClean="0"/>
          </a:br>
          <a:r>
            <a:rPr lang="fr-FR" sz="700" b="0" i="0" kern="1200" dirty="0" smtClean="0"/>
            <a:t>Nature of </a:t>
          </a:r>
          <a:r>
            <a:rPr lang="fr-FR" sz="700" b="0" i="0" kern="1200" dirty="0" err="1" smtClean="0"/>
            <a:t>Cooperation</a:t>
          </a:r>
          <a:endParaRPr lang="fr-FR" sz="700" kern="1200" dirty="0"/>
        </a:p>
      </dsp:txBody>
      <dsp:txXfrm>
        <a:off x="2208052" y="1193071"/>
        <a:ext cx="801675" cy="80167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2BFDB0-AF77-4B79-A75E-C26F869FA04D}">
      <dsp:nvSpPr>
        <dsp:cNvPr id="0" name=""/>
        <dsp:cNvSpPr/>
      </dsp:nvSpPr>
      <dsp:spPr>
        <a:xfrm>
          <a:off x="575" y="460168"/>
          <a:ext cx="2267482" cy="2267482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600" b="1" i="0" kern="1200" dirty="0" smtClean="0"/>
            <a:t>Name of IRO </a:t>
          </a:r>
          <a:br>
            <a:rPr lang="fr-FR" sz="2600" b="1" i="0" kern="1200" dirty="0" smtClean="0"/>
          </a:br>
          <a:r>
            <a:rPr lang="en-US" sz="1100" b="0" i="0" kern="1200" dirty="0" smtClean="0"/>
            <a:t>name of university</a:t>
          </a:r>
          <a:endParaRPr lang="fr-FR" sz="1100" kern="1200" dirty="0"/>
        </a:p>
      </dsp:txBody>
      <dsp:txXfrm>
        <a:off x="332640" y="792233"/>
        <a:ext cx="1603352" cy="1603352"/>
      </dsp:txXfrm>
    </dsp:sp>
    <dsp:sp modelId="{0371BC29-266B-462E-87DC-35BE1DADE052}">
      <dsp:nvSpPr>
        <dsp:cNvPr id="0" name=""/>
        <dsp:cNvSpPr/>
      </dsp:nvSpPr>
      <dsp:spPr>
        <a:xfrm>
          <a:off x="2042019" y="1027038"/>
          <a:ext cx="1133741" cy="1133741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700" b="0" i="0" kern="1200" dirty="0" smtClean="0"/>
            <a:t>Service/</a:t>
          </a:r>
          <a:r>
            <a:rPr lang="fr-FR" sz="700" b="0" i="0" kern="1200" dirty="0" err="1" smtClean="0"/>
            <a:t>department</a:t>
          </a:r>
          <a:r>
            <a:rPr lang="fr-FR" sz="700" b="0" i="0" kern="1200" dirty="0" smtClean="0"/>
            <a:t/>
          </a:r>
          <a:br>
            <a:rPr lang="fr-FR" sz="700" b="0" i="0" kern="1200" dirty="0" smtClean="0"/>
          </a:br>
          <a:r>
            <a:rPr lang="fr-FR" sz="700" b="0" i="0" kern="1200" dirty="0" smtClean="0"/>
            <a:t>Nature of </a:t>
          </a:r>
          <a:r>
            <a:rPr lang="fr-FR" sz="700" b="0" i="0" kern="1200" dirty="0" err="1" smtClean="0"/>
            <a:t>Cooperation</a:t>
          </a:r>
          <a:endParaRPr lang="fr-FR" sz="700" kern="1200" dirty="0"/>
        </a:p>
      </dsp:txBody>
      <dsp:txXfrm>
        <a:off x="2208052" y="1193071"/>
        <a:ext cx="801675" cy="801675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2BFDB0-AF77-4B79-A75E-C26F869FA04D}">
      <dsp:nvSpPr>
        <dsp:cNvPr id="0" name=""/>
        <dsp:cNvSpPr/>
      </dsp:nvSpPr>
      <dsp:spPr>
        <a:xfrm>
          <a:off x="575" y="460168"/>
          <a:ext cx="2267482" cy="2267482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600" b="1" i="0" kern="1200" dirty="0" smtClean="0"/>
            <a:t>Name of IRO </a:t>
          </a:r>
          <a:br>
            <a:rPr lang="fr-FR" sz="2600" b="1" i="0" kern="1200" dirty="0" smtClean="0"/>
          </a:br>
          <a:r>
            <a:rPr lang="en-US" sz="1100" b="0" i="0" kern="1200" dirty="0" smtClean="0"/>
            <a:t>name of university</a:t>
          </a:r>
          <a:endParaRPr lang="fr-FR" sz="1100" kern="1200" dirty="0"/>
        </a:p>
      </dsp:txBody>
      <dsp:txXfrm>
        <a:off x="332640" y="792233"/>
        <a:ext cx="1603352" cy="1603352"/>
      </dsp:txXfrm>
    </dsp:sp>
    <dsp:sp modelId="{0371BC29-266B-462E-87DC-35BE1DADE052}">
      <dsp:nvSpPr>
        <dsp:cNvPr id="0" name=""/>
        <dsp:cNvSpPr/>
      </dsp:nvSpPr>
      <dsp:spPr>
        <a:xfrm>
          <a:off x="2042019" y="1027038"/>
          <a:ext cx="1133741" cy="1133741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700" b="0" i="0" kern="1200" dirty="0" smtClean="0"/>
            <a:t>Service/</a:t>
          </a:r>
          <a:r>
            <a:rPr lang="fr-FR" sz="700" b="0" i="0" kern="1200" dirty="0" err="1" smtClean="0"/>
            <a:t>department</a:t>
          </a:r>
          <a:r>
            <a:rPr lang="fr-FR" sz="700" b="0" i="0" kern="1200" dirty="0" smtClean="0"/>
            <a:t/>
          </a:r>
          <a:br>
            <a:rPr lang="fr-FR" sz="700" b="0" i="0" kern="1200" dirty="0" smtClean="0"/>
          </a:br>
          <a:r>
            <a:rPr lang="fr-FR" sz="700" b="0" i="0" kern="1200" dirty="0" smtClean="0"/>
            <a:t>Nature of </a:t>
          </a:r>
          <a:r>
            <a:rPr lang="fr-FR" sz="700" b="0" i="0" kern="1200" dirty="0" err="1" smtClean="0"/>
            <a:t>Cooperation</a:t>
          </a:r>
          <a:endParaRPr lang="fr-FR" sz="700" kern="1200" dirty="0"/>
        </a:p>
      </dsp:txBody>
      <dsp:txXfrm>
        <a:off x="2208052" y="1193071"/>
        <a:ext cx="801675" cy="801675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2BFDB0-AF77-4B79-A75E-C26F869FA04D}">
      <dsp:nvSpPr>
        <dsp:cNvPr id="0" name=""/>
        <dsp:cNvSpPr/>
      </dsp:nvSpPr>
      <dsp:spPr>
        <a:xfrm>
          <a:off x="575" y="460168"/>
          <a:ext cx="2267482" cy="2267482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600" b="1" i="0" kern="1200" dirty="0" smtClean="0"/>
            <a:t>Name of IRO </a:t>
          </a:r>
          <a:br>
            <a:rPr lang="fr-FR" sz="2600" b="1" i="0" kern="1200" dirty="0" smtClean="0"/>
          </a:br>
          <a:r>
            <a:rPr lang="en-US" sz="1100" b="0" i="0" kern="1200" dirty="0" smtClean="0"/>
            <a:t>name of university</a:t>
          </a:r>
          <a:endParaRPr lang="fr-FR" sz="1100" kern="1200" dirty="0"/>
        </a:p>
      </dsp:txBody>
      <dsp:txXfrm>
        <a:off x="332640" y="792233"/>
        <a:ext cx="1603352" cy="1603352"/>
      </dsp:txXfrm>
    </dsp:sp>
    <dsp:sp modelId="{0371BC29-266B-462E-87DC-35BE1DADE052}">
      <dsp:nvSpPr>
        <dsp:cNvPr id="0" name=""/>
        <dsp:cNvSpPr/>
      </dsp:nvSpPr>
      <dsp:spPr>
        <a:xfrm>
          <a:off x="2042019" y="1027038"/>
          <a:ext cx="1133741" cy="1133741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700" b="0" i="0" kern="1200" dirty="0" smtClean="0"/>
            <a:t>Service/</a:t>
          </a:r>
          <a:r>
            <a:rPr lang="fr-FR" sz="700" b="0" i="0" kern="1200" dirty="0" err="1" smtClean="0"/>
            <a:t>department</a:t>
          </a:r>
          <a:r>
            <a:rPr lang="fr-FR" sz="700" b="0" i="0" kern="1200" dirty="0" smtClean="0"/>
            <a:t/>
          </a:r>
          <a:br>
            <a:rPr lang="fr-FR" sz="700" b="0" i="0" kern="1200" dirty="0" smtClean="0"/>
          </a:br>
          <a:r>
            <a:rPr lang="fr-FR" sz="700" b="0" i="0" kern="1200" dirty="0" smtClean="0"/>
            <a:t>Nature of </a:t>
          </a:r>
          <a:r>
            <a:rPr lang="fr-FR" sz="700" b="0" i="0" kern="1200" dirty="0" err="1" smtClean="0"/>
            <a:t>Cooperation</a:t>
          </a:r>
          <a:endParaRPr lang="fr-FR" sz="700" kern="1200" dirty="0"/>
        </a:p>
      </dsp:txBody>
      <dsp:txXfrm>
        <a:off x="2208052" y="1193071"/>
        <a:ext cx="801675" cy="801675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2BFDB0-AF77-4B79-A75E-C26F869FA04D}">
      <dsp:nvSpPr>
        <dsp:cNvPr id="0" name=""/>
        <dsp:cNvSpPr/>
      </dsp:nvSpPr>
      <dsp:spPr>
        <a:xfrm>
          <a:off x="575" y="460168"/>
          <a:ext cx="2267482" cy="2267482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600" b="1" i="0" kern="1200" dirty="0" smtClean="0"/>
            <a:t>Name of IRO </a:t>
          </a:r>
          <a:br>
            <a:rPr lang="fr-FR" sz="2600" b="1" i="0" kern="1200" dirty="0" smtClean="0"/>
          </a:br>
          <a:r>
            <a:rPr lang="en-US" sz="1100" b="0" i="0" kern="1200" dirty="0" smtClean="0"/>
            <a:t>name of university</a:t>
          </a:r>
          <a:endParaRPr lang="fr-FR" sz="1100" kern="1200" dirty="0"/>
        </a:p>
      </dsp:txBody>
      <dsp:txXfrm>
        <a:off x="332640" y="792233"/>
        <a:ext cx="1603352" cy="1603352"/>
      </dsp:txXfrm>
    </dsp:sp>
    <dsp:sp modelId="{0371BC29-266B-462E-87DC-35BE1DADE052}">
      <dsp:nvSpPr>
        <dsp:cNvPr id="0" name=""/>
        <dsp:cNvSpPr/>
      </dsp:nvSpPr>
      <dsp:spPr>
        <a:xfrm>
          <a:off x="2042019" y="1027038"/>
          <a:ext cx="1133741" cy="1133741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700" b="0" i="0" kern="1200" dirty="0" smtClean="0"/>
            <a:t>Service/</a:t>
          </a:r>
          <a:r>
            <a:rPr lang="fr-FR" sz="700" b="0" i="0" kern="1200" dirty="0" err="1" smtClean="0"/>
            <a:t>department</a:t>
          </a:r>
          <a:r>
            <a:rPr lang="fr-FR" sz="700" b="0" i="0" kern="1200" dirty="0" smtClean="0"/>
            <a:t/>
          </a:r>
          <a:br>
            <a:rPr lang="fr-FR" sz="700" b="0" i="0" kern="1200" dirty="0" smtClean="0"/>
          </a:br>
          <a:r>
            <a:rPr lang="fr-FR" sz="700" b="0" i="0" kern="1200" dirty="0" smtClean="0"/>
            <a:t>Nature of </a:t>
          </a:r>
          <a:r>
            <a:rPr lang="fr-FR" sz="700" b="0" i="0" kern="1200" dirty="0" err="1" smtClean="0"/>
            <a:t>Cooperation</a:t>
          </a:r>
          <a:endParaRPr lang="fr-FR" sz="700" kern="1200" dirty="0"/>
        </a:p>
      </dsp:txBody>
      <dsp:txXfrm>
        <a:off x="2208052" y="1193071"/>
        <a:ext cx="801675" cy="801675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2BFDB0-AF77-4B79-A75E-C26F869FA04D}">
      <dsp:nvSpPr>
        <dsp:cNvPr id="0" name=""/>
        <dsp:cNvSpPr/>
      </dsp:nvSpPr>
      <dsp:spPr>
        <a:xfrm>
          <a:off x="575" y="460168"/>
          <a:ext cx="2267482" cy="2267482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600" b="1" i="0" kern="1200" dirty="0" smtClean="0"/>
            <a:t>Name of IRO </a:t>
          </a:r>
          <a:br>
            <a:rPr lang="fr-FR" sz="2600" b="1" i="0" kern="1200" dirty="0" smtClean="0"/>
          </a:br>
          <a:r>
            <a:rPr lang="en-US" sz="1100" b="0" i="0" kern="1200" dirty="0" smtClean="0"/>
            <a:t>name of university</a:t>
          </a:r>
          <a:endParaRPr lang="fr-FR" sz="1100" kern="1200" dirty="0"/>
        </a:p>
      </dsp:txBody>
      <dsp:txXfrm>
        <a:off x="332640" y="792233"/>
        <a:ext cx="1603352" cy="1603352"/>
      </dsp:txXfrm>
    </dsp:sp>
    <dsp:sp modelId="{0371BC29-266B-462E-87DC-35BE1DADE052}">
      <dsp:nvSpPr>
        <dsp:cNvPr id="0" name=""/>
        <dsp:cNvSpPr/>
      </dsp:nvSpPr>
      <dsp:spPr>
        <a:xfrm>
          <a:off x="2042019" y="1027038"/>
          <a:ext cx="1133741" cy="1133741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700" b="0" i="0" kern="1200" dirty="0" smtClean="0"/>
            <a:t>Service/</a:t>
          </a:r>
          <a:r>
            <a:rPr lang="fr-FR" sz="700" b="0" i="0" kern="1200" dirty="0" err="1" smtClean="0"/>
            <a:t>department</a:t>
          </a:r>
          <a:r>
            <a:rPr lang="fr-FR" sz="700" b="0" i="0" kern="1200" dirty="0" smtClean="0"/>
            <a:t/>
          </a:r>
          <a:br>
            <a:rPr lang="fr-FR" sz="700" b="0" i="0" kern="1200" dirty="0" smtClean="0"/>
          </a:br>
          <a:r>
            <a:rPr lang="fr-FR" sz="700" b="0" i="0" kern="1200" dirty="0" smtClean="0"/>
            <a:t>Nature of </a:t>
          </a:r>
          <a:r>
            <a:rPr lang="fr-FR" sz="700" b="0" i="0" kern="1200" dirty="0" err="1" smtClean="0"/>
            <a:t>Cooperation</a:t>
          </a:r>
          <a:endParaRPr lang="fr-FR" sz="700" kern="1200" dirty="0"/>
        </a:p>
      </dsp:txBody>
      <dsp:txXfrm>
        <a:off x="2208052" y="1193071"/>
        <a:ext cx="801675" cy="801675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2BFDB0-AF77-4B79-A75E-C26F869FA04D}">
      <dsp:nvSpPr>
        <dsp:cNvPr id="0" name=""/>
        <dsp:cNvSpPr/>
      </dsp:nvSpPr>
      <dsp:spPr>
        <a:xfrm>
          <a:off x="575" y="460168"/>
          <a:ext cx="2267482" cy="2267482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600" b="1" i="0" kern="1200" dirty="0" smtClean="0"/>
            <a:t>Name of IRO </a:t>
          </a:r>
          <a:br>
            <a:rPr lang="fr-FR" sz="2600" b="1" i="0" kern="1200" dirty="0" smtClean="0"/>
          </a:br>
          <a:r>
            <a:rPr lang="en-US" sz="1100" b="0" i="0" kern="1200" dirty="0" smtClean="0"/>
            <a:t>name of university</a:t>
          </a:r>
          <a:endParaRPr lang="fr-FR" sz="1100" kern="1200" dirty="0"/>
        </a:p>
      </dsp:txBody>
      <dsp:txXfrm>
        <a:off x="332640" y="792233"/>
        <a:ext cx="1603352" cy="1603352"/>
      </dsp:txXfrm>
    </dsp:sp>
    <dsp:sp modelId="{0371BC29-266B-462E-87DC-35BE1DADE052}">
      <dsp:nvSpPr>
        <dsp:cNvPr id="0" name=""/>
        <dsp:cNvSpPr/>
      </dsp:nvSpPr>
      <dsp:spPr>
        <a:xfrm>
          <a:off x="2042019" y="1027038"/>
          <a:ext cx="1133741" cy="1133741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700" b="0" i="0" kern="1200" dirty="0" smtClean="0"/>
            <a:t>Service/</a:t>
          </a:r>
          <a:r>
            <a:rPr lang="fr-FR" sz="700" b="0" i="0" kern="1200" dirty="0" err="1" smtClean="0"/>
            <a:t>department</a:t>
          </a:r>
          <a:r>
            <a:rPr lang="fr-FR" sz="700" b="0" i="0" kern="1200" dirty="0" smtClean="0"/>
            <a:t/>
          </a:r>
          <a:br>
            <a:rPr lang="fr-FR" sz="700" b="0" i="0" kern="1200" dirty="0" smtClean="0"/>
          </a:br>
          <a:r>
            <a:rPr lang="fr-FR" sz="700" b="0" i="0" kern="1200" dirty="0" smtClean="0"/>
            <a:t>Nature of </a:t>
          </a:r>
          <a:r>
            <a:rPr lang="fr-FR" sz="700" b="0" i="0" kern="1200" dirty="0" err="1" smtClean="0"/>
            <a:t>Cooperation</a:t>
          </a:r>
          <a:endParaRPr lang="fr-FR" sz="700" kern="1200" dirty="0"/>
        </a:p>
      </dsp:txBody>
      <dsp:txXfrm>
        <a:off x="2208052" y="1193071"/>
        <a:ext cx="801675" cy="801675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2BFDB0-AF77-4B79-A75E-C26F869FA04D}">
      <dsp:nvSpPr>
        <dsp:cNvPr id="0" name=""/>
        <dsp:cNvSpPr/>
      </dsp:nvSpPr>
      <dsp:spPr>
        <a:xfrm>
          <a:off x="575" y="460168"/>
          <a:ext cx="2267482" cy="2267482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600" b="1" i="0" kern="1200" dirty="0" smtClean="0"/>
            <a:t>Name of IRO </a:t>
          </a:r>
          <a:br>
            <a:rPr lang="fr-FR" sz="2600" b="1" i="0" kern="1200" dirty="0" smtClean="0"/>
          </a:br>
          <a:r>
            <a:rPr lang="en-US" sz="1100" b="0" i="0" kern="1200" dirty="0" smtClean="0"/>
            <a:t>name of university</a:t>
          </a:r>
          <a:endParaRPr lang="fr-FR" sz="1100" kern="1200" dirty="0"/>
        </a:p>
      </dsp:txBody>
      <dsp:txXfrm>
        <a:off x="332640" y="792233"/>
        <a:ext cx="1603352" cy="1603352"/>
      </dsp:txXfrm>
    </dsp:sp>
    <dsp:sp modelId="{0371BC29-266B-462E-87DC-35BE1DADE052}">
      <dsp:nvSpPr>
        <dsp:cNvPr id="0" name=""/>
        <dsp:cNvSpPr/>
      </dsp:nvSpPr>
      <dsp:spPr>
        <a:xfrm>
          <a:off x="2042019" y="1027038"/>
          <a:ext cx="1133741" cy="1133741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700" b="0" i="0" kern="1200" dirty="0" smtClean="0"/>
            <a:t>Service/</a:t>
          </a:r>
          <a:r>
            <a:rPr lang="fr-FR" sz="700" b="0" i="0" kern="1200" dirty="0" err="1" smtClean="0"/>
            <a:t>department</a:t>
          </a:r>
          <a:r>
            <a:rPr lang="fr-FR" sz="700" b="0" i="0" kern="1200" dirty="0" smtClean="0"/>
            <a:t/>
          </a:r>
          <a:br>
            <a:rPr lang="fr-FR" sz="700" b="0" i="0" kern="1200" dirty="0" smtClean="0"/>
          </a:br>
          <a:r>
            <a:rPr lang="fr-FR" sz="700" b="0" i="0" kern="1200" dirty="0" smtClean="0"/>
            <a:t>Nature of </a:t>
          </a:r>
          <a:r>
            <a:rPr lang="fr-FR" sz="700" b="0" i="0" kern="1200" dirty="0" err="1" smtClean="0"/>
            <a:t>Cooperation</a:t>
          </a:r>
          <a:endParaRPr lang="fr-FR" sz="700" kern="1200" dirty="0"/>
        </a:p>
      </dsp:txBody>
      <dsp:txXfrm>
        <a:off x="2208052" y="1193071"/>
        <a:ext cx="801675" cy="801675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2BFDB0-AF77-4B79-A75E-C26F869FA04D}">
      <dsp:nvSpPr>
        <dsp:cNvPr id="0" name=""/>
        <dsp:cNvSpPr/>
      </dsp:nvSpPr>
      <dsp:spPr>
        <a:xfrm>
          <a:off x="575" y="460168"/>
          <a:ext cx="2267482" cy="2267482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600" b="1" i="0" kern="1200" dirty="0" smtClean="0"/>
            <a:t>Name of IRO </a:t>
          </a:r>
          <a:br>
            <a:rPr lang="fr-FR" sz="2600" b="1" i="0" kern="1200" dirty="0" smtClean="0"/>
          </a:br>
          <a:r>
            <a:rPr lang="en-US" sz="1100" b="0" i="0" kern="1200" dirty="0" smtClean="0"/>
            <a:t>name of university</a:t>
          </a:r>
          <a:endParaRPr lang="fr-FR" sz="1100" kern="1200" dirty="0"/>
        </a:p>
      </dsp:txBody>
      <dsp:txXfrm>
        <a:off x="332640" y="792233"/>
        <a:ext cx="1603352" cy="1603352"/>
      </dsp:txXfrm>
    </dsp:sp>
    <dsp:sp modelId="{0371BC29-266B-462E-87DC-35BE1DADE052}">
      <dsp:nvSpPr>
        <dsp:cNvPr id="0" name=""/>
        <dsp:cNvSpPr/>
      </dsp:nvSpPr>
      <dsp:spPr>
        <a:xfrm>
          <a:off x="2042019" y="1027038"/>
          <a:ext cx="1133741" cy="1133741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700" b="0" i="0" kern="1200" dirty="0" smtClean="0"/>
            <a:t>Service/</a:t>
          </a:r>
          <a:r>
            <a:rPr lang="fr-FR" sz="700" b="0" i="0" kern="1200" dirty="0" err="1" smtClean="0"/>
            <a:t>department</a:t>
          </a:r>
          <a:r>
            <a:rPr lang="fr-FR" sz="700" b="0" i="0" kern="1200" dirty="0" smtClean="0"/>
            <a:t/>
          </a:r>
          <a:br>
            <a:rPr lang="fr-FR" sz="700" b="0" i="0" kern="1200" dirty="0" smtClean="0"/>
          </a:br>
          <a:r>
            <a:rPr lang="fr-FR" sz="700" b="0" i="0" kern="1200" dirty="0" smtClean="0"/>
            <a:t>Nature of </a:t>
          </a:r>
          <a:r>
            <a:rPr lang="fr-FR" sz="700" b="0" i="0" kern="1200" dirty="0" err="1" smtClean="0"/>
            <a:t>Cooperation</a:t>
          </a:r>
          <a:endParaRPr lang="fr-FR" sz="700" kern="1200" dirty="0"/>
        </a:p>
      </dsp:txBody>
      <dsp:txXfrm>
        <a:off x="2208052" y="1193071"/>
        <a:ext cx="801675" cy="801675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2BFDB0-AF77-4B79-A75E-C26F869FA04D}">
      <dsp:nvSpPr>
        <dsp:cNvPr id="0" name=""/>
        <dsp:cNvSpPr/>
      </dsp:nvSpPr>
      <dsp:spPr>
        <a:xfrm>
          <a:off x="575" y="460168"/>
          <a:ext cx="2267482" cy="2267482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600" b="1" i="0" kern="1200" dirty="0" smtClean="0"/>
            <a:t>Name of IRO </a:t>
          </a:r>
          <a:br>
            <a:rPr lang="fr-FR" sz="2600" b="1" i="0" kern="1200" dirty="0" smtClean="0"/>
          </a:br>
          <a:r>
            <a:rPr lang="en-US" sz="1100" b="0" i="0" kern="1200" dirty="0" smtClean="0"/>
            <a:t>name of university</a:t>
          </a:r>
          <a:endParaRPr lang="fr-FR" sz="1100" kern="1200" dirty="0"/>
        </a:p>
      </dsp:txBody>
      <dsp:txXfrm>
        <a:off x="332640" y="792233"/>
        <a:ext cx="1603352" cy="1603352"/>
      </dsp:txXfrm>
    </dsp:sp>
    <dsp:sp modelId="{0371BC29-266B-462E-87DC-35BE1DADE052}">
      <dsp:nvSpPr>
        <dsp:cNvPr id="0" name=""/>
        <dsp:cNvSpPr/>
      </dsp:nvSpPr>
      <dsp:spPr>
        <a:xfrm>
          <a:off x="2042019" y="1027038"/>
          <a:ext cx="1133741" cy="1133741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700" b="0" i="0" kern="1200" dirty="0" smtClean="0"/>
            <a:t>Service/</a:t>
          </a:r>
          <a:r>
            <a:rPr lang="fr-FR" sz="700" b="0" i="0" kern="1200" dirty="0" err="1" smtClean="0"/>
            <a:t>department</a:t>
          </a:r>
          <a:r>
            <a:rPr lang="fr-FR" sz="700" b="0" i="0" kern="1200" dirty="0" smtClean="0"/>
            <a:t/>
          </a:r>
          <a:br>
            <a:rPr lang="fr-FR" sz="700" b="0" i="0" kern="1200" dirty="0" smtClean="0"/>
          </a:br>
          <a:r>
            <a:rPr lang="fr-FR" sz="700" b="0" i="0" kern="1200" dirty="0" smtClean="0"/>
            <a:t>Nature of </a:t>
          </a:r>
          <a:r>
            <a:rPr lang="fr-FR" sz="700" b="0" i="0" kern="1200" dirty="0" err="1" smtClean="0"/>
            <a:t>Cooperation</a:t>
          </a:r>
          <a:endParaRPr lang="fr-FR" sz="700" kern="1200" dirty="0"/>
        </a:p>
      </dsp:txBody>
      <dsp:txXfrm>
        <a:off x="2208052" y="1193071"/>
        <a:ext cx="801675" cy="801675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2BFDB0-AF77-4B79-A75E-C26F869FA04D}">
      <dsp:nvSpPr>
        <dsp:cNvPr id="0" name=""/>
        <dsp:cNvSpPr/>
      </dsp:nvSpPr>
      <dsp:spPr>
        <a:xfrm>
          <a:off x="575" y="460168"/>
          <a:ext cx="2267482" cy="2267482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600" b="1" i="0" kern="1200" dirty="0" smtClean="0"/>
            <a:t>Name of IRO </a:t>
          </a:r>
          <a:br>
            <a:rPr lang="fr-FR" sz="2600" b="1" i="0" kern="1200" dirty="0" smtClean="0"/>
          </a:br>
          <a:r>
            <a:rPr lang="en-US" sz="1100" b="0" i="0" kern="1200" dirty="0" smtClean="0"/>
            <a:t>name of university</a:t>
          </a:r>
          <a:endParaRPr lang="fr-FR" sz="1100" kern="1200" dirty="0"/>
        </a:p>
      </dsp:txBody>
      <dsp:txXfrm>
        <a:off x="332640" y="792233"/>
        <a:ext cx="1603352" cy="1603352"/>
      </dsp:txXfrm>
    </dsp:sp>
    <dsp:sp modelId="{0371BC29-266B-462E-87DC-35BE1DADE052}">
      <dsp:nvSpPr>
        <dsp:cNvPr id="0" name=""/>
        <dsp:cNvSpPr/>
      </dsp:nvSpPr>
      <dsp:spPr>
        <a:xfrm>
          <a:off x="2042019" y="1027038"/>
          <a:ext cx="1133741" cy="1133741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700" b="0" i="0" kern="1200" dirty="0" smtClean="0"/>
            <a:t>Service/</a:t>
          </a:r>
          <a:r>
            <a:rPr lang="fr-FR" sz="700" b="0" i="0" kern="1200" dirty="0" err="1" smtClean="0"/>
            <a:t>department</a:t>
          </a:r>
          <a:r>
            <a:rPr lang="fr-FR" sz="700" b="0" i="0" kern="1200" dirty="0" smtClean="0"/>
            <a:t/>
          </a:r>
          <a:br>
            <a:rPr lang="fr-FR" sz="700" b="0" i="0" kern="1200" dirty="0" smtClean="0"/>
          </a:br>
          <a:r>
            <a:rPr lang="fr-FR" sz="700" b="0" i="0" kern="1200" dirty="0" smtClean="0"/>
            <a:t>Nature of </a:t>
          </a:r>
          <a:r>
            <a:rPr lang="fr-FR" sz="700" b="0" i="0" kern="1200" dirty="0" err="1" smtClean="0"/>
            <a:t>Cooperation</a:t>
          </a:r>
          <a:endParaRPr lang="fr-FR" sz="700" kern="1200" dirty="0"/>
        </a:p>
      </dsp:txBody>
      <dsp:txXfrm>
        <a:off x="2208052" y="1193071"/>
        <a:ext cx="801675" cy="8016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2BFDB0-AF77-4B79-A75E-C26F869FA04D}">
      <dsp:nvSpPr>
        <dsp:cNvPr id="0" name=""/>
        <dsp:cNvSpPr/>
      </dsp:nvSpPr>
      <dsp:spPr>
        <a:xfrm>
          <a:off x="575" y="460168"/>
          <a:ext cx="2267482" cy="2267482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600" b="1" i="0" kern="1200" dirty="0" smtClean="0"/>
            <a:t>Name of IRO </a:t>
          </a:r>
          <a:br>
            <a:rPr lang="fr-FR" sz="2600" b="1" i="0" kern="1200" dirty="0" smtClean="0"/>
          </a:br>
          <a:r>
            <a:rPr lang="en-US" sz="1100" b="0" i="0" kern="1200" dirty="0" smtClean="0"/>
            <a:t>name of university</a:t>
          </a:r>
          <a:endParaRPr lang="fr-FR" sz="1100" kern="1200" dirty="0"/>
        </a:p>
      </dsp:txBody>
      <dsp:txXfrm>
        <a:off x="332640" y="792233"/>
        <a:ext cx="1603352" cy="1603352"/>
      </dsp:txXfrm>
    </dsp:sp>
    <dsp:sp modelId="{0371BC29-266B-462E-87DC-35BE1DADE052}">
      <dsp:nvSpPr>
        <dsp:cNvPr id="0" name=""/>
        <dsp:cNvSpPr/>
      </dsp:nvSpPr>
      <dsp:spPr>
        <a:xfrm>
          <a:off x="2042019" y="1027038"/>
          <a:ext cx="1133741" cy="1133741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700" b="0" i="0" kern="1200" dirty="0" smtClean="0"/>
            <a:t>Service/</a:t>
          </a:r>
          <a:r>
            <a:rPr lang="fr-FR" sz="700" b="0" i="0" kern="1200" dirty="0" err="1" smtClean="0"/>
            <a:t>department</a:t>
          </a:r>
          <a:r>
            <a:rPr lang="fr-FR" sz="700" b="0" i="0" kern="1200" dirty="0" smtClean="0"/>
            <a:t/>
          </a:r>
          <a:br>
            <a:rPr lang="fr-FR" sz="700" b="0" i="0" kern="1200" dirty="0" smtClean="0"/>
          </a:br>
          <a:r>
            <a:rPr lang="fr-FR" sz="700" b="0" i="0" kern="1200" dirty="0" smtClean="0"/>
            <a:t>Nature of </a:t>
          </a:r>
          <a:r>
            <a:rPr lang="fr-FR" sz="700" b="0" i="0" kern="1200" dirty="0" err="1" smtClean="0"/>
            <a:t>Cooperation</a:t>
          </a:r>
          <a:endParaRPr lang="fr-FR" sz="700" kern="1200" dirty="0"/>
        </a:p>
      </dsp:txBody>
      <dsp:txXfrm>
        <a:off x="2208052" y="1193071"/>
        <a:ext cx="801675" cy="801675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2BFDB0-AF77-4B79-A75E-C26F869FA04D}">
      <dsp:nvSpPr>
        <dsp:cNvPr id="0" name=""/>
        <dsp:cNvSpPr/>
      </dsp:nvSpPr>
      <dsp:spPr>
        <a:xfrm>
          <a:off x="575" y="460168"/>
          <a:ext cx="2267482" cy="2267482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600" b="1" i="0" kern="1200" dirty="0" smtClean="0"/>
            <a:t>Name of IRO </a:t>
          </a:r>
          <a:br>
            <a:rPr lang="fr-FR" sz="2600" b="1" i="0" kern="1200" dirty="0" smtClean="0"/>
          </a:br>
          <a:r>
            <a:rPr lang="en-US" sz="1100" b="0" i="0" kern="1200" dirty="0" smtClean="0"/>
            <a:t>name of university</a:t>
          </a:r>
          <a:endParaRPr lang="fr-FR" sz="1100" kern="1200" dirty="0"/>
        </a:p>
      </dsp:txBody>
      <dsp:txXfrm>
        <a:off x="332640" y="792233"/>
        <a:ext cx="1603352" cy="1603352"/>
      </dsp:txXfrm>
    </dsp:sp>
    <dsp:sp modelId="{0371BC29-266B-462E-87DC-35BE1DADE052}">
      <dsp:nvSpPr>
        <dsp:cNvPr id="0" name=""/>
        <dsp:cNvSpPr/>
      </dsp:nvSpPr>
      <dsp:spPr>
        <a:xfrm>
          <a:off x="2042019" y="1027038"/>
          <a:ext cx="1133741" cy="1133741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700" b="0" i="0" kern="1200" dirty="0" smtClean="0"/>
            <a:t>Service/</a:t>
          </a:r>
          <a:r>
            <a:rPr lang="fr-FR" sz="700" b="0" i="0" kern="1200" dirty="0" err="1" smtClean="0"/>
            <a:t>department</a:t>
          </a:r>
          <a:r>
            <a:rPr lang="fr-FR" sz="700" b="0" i="0" kern="1200" dirty="0" smtClean="0"/>
            <a:t/>
          </a:r>
          <a:br>
            <a:rPr lang="fr-FR" sz="700" b="0" i="0" kern="1200" dirty="0" smtClean="0"/>
          </a:br>
          <a:r>
            <a:rPr lang="fr-FR" sz="700" b="0" i="0" kern="1200" dirty="0" smtClean="0"/>
            <a:t>Nature of </a:t>
          </a:r>
          <a:r>
            <a:rPr lang="fr-FR" sz="700" b="0" i="0" kern="1200" dirty="0" err="1" smtClean="0"/>
            <a:t>Cooperation</a:t>
          </a:r>
          <a:endParaRPr lang="fr-FR" sz="700" kern="1200" dirty="0"/>
        </a:p>
      </dsp:txBody>
      <dsp:txXfrm>
        <a:off x="2208052" y="1193071"/>
        <a:ext cx="801675" cy="801675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2BFDB0-AF77-4B79-A75E-C26F869FA04D}">
      <dsp:nvSpPr>
        <dsp:cNvPr id="0" name=""/>
        <dsp:cNvSpPr/>
      </dsp:nvSpPr>
      <dsp:spPr>
        <a:xfrm>
          <a:off x="575" y="460168"/>
          <a:ext cx="2267482" cy="2267482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600" b="1" i="0" kern="1200" dirty="0" smtClean="0"/>
            <a:t>Name of IRO </a:t>
          </a:r>
          <a:br>
            <a:rPr lang="fr-FR" sz="2600" b="1" i="0" kern="1200" dirty="0" smtClean="0"/>
          </a:br>
          <a:r>
            <a:rPr lang="en-US" sz="1100" b="0" i="0" kern="1200" dirty="0" smtClean="0"/>
            <a:t>name of university</a:t>
          </a:r>
          <a:endParaRPr lang="fr-FR" sz="1100" kern="1200" dirty="0"/>
        </a:p>
      </dsp:txBody>
      <dsp:txXfrm>
        <a:off x="332640" y="792233"/>
        <a:ext cx="1603352" cy="1603352"/>
      </dsp:txXfrm>
    </dsp:sp>
    <dsp:sp modelId="{0371BC29-266B-462E-87DC-35BE1DADE052}">
      <dsp:nvSpPr>
        <dsp:cNvPr id="0" name=""/>
        <dsp:cNvSpPr/>
      </dsp:nvSpPr>
      <dsp:spPr>
        <a:xfrm>
          <a:off x="2042019" y="1027038"/>
          <a:ext cx="1133741" cy="1133741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700" b="0" i="0" kern="1200" dirty="0" smtClean="0"/>
            <a:t>Service/</a:t>
          </a:r>
          <a:r>
            <a:rPr lang="fr-FR" sz="700" b="0" i="0" kern="1200" dirty="0" err="1" smtClean="0"/>
            <a:t>department</a:t>
          </a:r>
          <a:r>
            <a:rPr lang="fr-FR" sz="700" b="0" i="0" kern="1200" dirty="0" smtClean="0"/>
            <a:t/>
          </a:r>
          <a:br>
            <a:rPr lang="fr-FR" sz="700" b="0" i="0" kern="1200" dirty="0" smtClean="0"/>
          </a:br>
          <a:r>
            <a:rPr lang="fr-FR" sz="700" b="0" i="0" kern="1200" dirty="0" smtClean="0"/>
            <a:t>Nature of </a:t>
          </a:r>
          <a:r>
            <a:rPr lang="fr-FR" sz="700" b="0" i="0" kern="1200" dirty="0" err="1" smtClean="0"/>
            <a:t>Cooperation</a:t>
          </a:r>
          <a:endParaRPr lang="fr-FR" sz="700" kern="1200" dirty="0"/>
        </a:p>
      </dsp:txBody>
      <dsp:txXfrm>
        <a:off x="2208052" y="1193071"/>
        <a:ext cx="801675" cy="801675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2BFDB0-AF77-4B79-A75E-C26F869FA04D}">
      <dsp:nvSpPr>
        <dsp:cNvPr id="0" name=""/>
        <dsp:cNvSpPr/>
      </dsp:nvSpPr>
      <dsp:spPr>
        <a:xfrm>
          <a:off x="575" y="460168"/>
          <a:ext cx="2267482" cy="2267482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600" b="1" i="0" kern="1200" dirty="0" smtClean="0"/>
            <a:t>Name of IRO </a:t>
          </a:r>
          <a:br>
            <a:rPr lang="fr-FR" sz="2600" b="1" i="0" kern="1200" dirty="0" smtClean="0"/>
          </a:br>
          <a:r>
            <a:rPr lang="en-US" sz="1100" b="0" i="0" kern="1200" dirty="0" smtClean="0"/>
            <a:t>name of university</a:t>
          </a:r>
          <a:endParaRPr lang="fr-FR" sz="1100" kern="1200" dirty="0"/>
        </a:p>
      </dsp:txBody>
      <dsp:txXfrm>
        <a:off x="332640" y="792233"/>
        <a:ext cx="1603352" cy="1603352"/>
      </dsp:txXfrm>
    </dsp:sp>
    <dsp:sp modelId="{0371BC29-266B-462E-87DC-35BE1DADE052}">
      <dsp:nvSpPr>
        <dsp:cNvPr id="0" name=""/>
        <dsp:cNvSpPr/>
      </dsp:nvSpPr>
      <dsp:spPr>
        <a:xfrm>
          <a:off x="2042019" y="1027038"/>
          <a:ext cx="1133741" cy="1133741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700" b="0" i="0" kern="1200" dirty="0" smtClean="0"/>
            <a:t>Service/</a:t>
          </a:r>
          <a:r>
            <a:rPr lang="fr-FR" sz="700" b="0" i="0" kern="1200" dirty="0" err="1" smtClean="0"/>
            <a:t>department</a:t>
          </a:r>
          <a:r>
            <a:rPr lang="fr-FR" sz="700" b="0" i="0" kern="1200" dirty="0" smtClean="0"/>
            <a:t/>
          </a:r>
          <a:br>
            <a:rPr lang="fr-FR" sz="700" b="0" i="0" kern="1200" dirty="0" smtClean="0"/>
          </a:br>
          <a:r>
            <a:rPr lang="fr-FR" sz="700" b="0" i="0" kern="1200" dirty="0" smtClean="0"/>
            <a:t>Nature of </a:t>
          </a:r>
          <a:r>
            <a:rPr lang="fr-FR" sz="700" b="0" i="0" kern="1200" dirty="0" err="1" smtClean="0"/>
            <a:t>Cooperation</a:t>
          </a:r>
          <a:endParaRPr lang="fr-FR" sz="700" kern="1200" dirty="0"/>
        </a:p>
      </dsp:txBody>
      <dsp:txXfrm>
        <a:off x="2208052" y="1193071"/>
        <a:ext cx="801675" cy="801675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2BFDB0-AF77-4B79-A75E-C26F869FA04D}">
      <dsp:nvSpPr>
        <dsp:cNvPr id="0" name=""/>
        <dsp:cNvSpPr/>
      </dsp:nvSpPr>
      <dsp:spPr>
        <a:xfrm>
          <a:off x="575" y="460168"/>
          <a:ext cx="2267482" cy="2267482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600" b="1" i="0" kern="1200" dirty="0" smtClean="0"/>
            <a:t>Name of IRO </a:t>
          </a:r>
          <a:br>
            <a:rPr lang="fr-FR" sz="2600" b="1" i="0" kern="1200" dirty="0" smtClean="0"/>
          </a:br>
          <a:r>
            <a:rPr lang="en-US" sz="1100" b="0" i="0" kern="1200" dirty="0" smtClean="0"/>
            <a:t>name of university</a:t>
          </a:r>
          <a:endParaRPr lang="fr-FR" sz="1100" kern="1200" dirty="0"/>
        </a:p>
      </dsp:txBody>
      <dsp:txXfrm>
        <a:off x="332640" y="792233"/>
        <a:ext cx="1603352" cy="1603352"/>
      </dsp:txXfrm>
    </dsp:sp>
    <dsp:sp modelId="{0371BC29-266B-462E-87DC-35BE1DADE052}">
      <dsp:nvSpPr>
        <dsp:cNvPr id="0" name=""/>
        <dsp:cNvSpPr/>
      </dsp:nvSpPr>
      <dsp:spPr>
        <a:xfrm>
          <a:off x="2042019" y="1027038"/>
          <a:ext cx="1133741" cy="1133741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700" b="0" i="0" kern="1200" dirty="0" smtClean="0"/>
            <a:t>Service/</a:t>
          </a:r>
          <a:r>
            <a:rPr lang="fr-FR" sz="700" b="0" i="0" kern="1200" dirty="0" err="1" smtClean="0"/>
            <a:t>department</a:t>
          </a:r>
          <a:r>
            <a:rPr lang="fr-FR" sz="700" b="0" i="0" kern="1200" dirty="0" smtClean="0"/>
            <a:t/>
          </a:r>
          <a:br>
            <a:rPr lang="fr-FR" sz="700" b="0" i="0" kern="1200" dirty="0" smtClean="0"/>
          </a:br>
          <a:r>
            <a:rPr lang="fr-FR" sz="700" b="0" i="0" kern="1200" dirty="0" smtClean="0"/>
            <a:t>Nature of </a:t>
          </a:r>
          <a:r>
            <a:rPr lang="fr-FR" sz="700" b="0" i="0" kern="1200" dirty="0" err="1" smtClean="0"/>
            <a:t>Cooperation</a:t>
          </a:r>
          <a:endParaRPr lang="fr-FR" sz="700" kern="1200" dirty="0"/>
        </a:p>
      </dsp:txBody>
      <dsp:txXfrm>
        <a:off x="2208052" y="1193071"/>
        <a:ext cx="801675" cy="801675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2BFDB0-AF77-4B79-A75E-C26F869FA04D}">
      <dsp:nvSpPr>
        <dsp:cNvPr id="0" name=""/>
        <dsp:cNvSpPr/>
      </dsp:nvSpPr>
      <dsp:spPr>
        <a:xfrm>
          <a:off x="575" y="460168"/>
          <a:ext cx="2267482" cy="2267482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600" b="1" i="0" kern="1200" dirty="0" smtClean="0"/>
            <a:t>Name of IRO </a:t>
          </a:r>
          <a:br>
            <a:rPr lang="fr-FR" sz="2600" b="1" i="0" kern="1200" dirty="0" smtClean="0"/>
          </a:br>
          <a:r>
            <a:rPr lang="en-US" sz="1100" b="0" i="0" kern="1200" dirty="0" smtClean="0"/>
            <a:t>name of university</a:t>
          </a:r>
          <a:endParaRPr lang="fr-FR" sz="1100" kern="1200" dirty="0"/>
        </a:p>
      </dsp:txBody>
      <dsp:txXfrm>
        <a:off x="332640" y="792233"/>
        <a:ext cx="1603352" cy="1603352"/>
      </dsp:txXfrm>
    </dsp:sp>
    <dsp:sp modelId="{0371BC29-266B-462E-87DC-35BE1DADE052}">
      <dsp:nvSpPr>
        <dsp:cNvPr id="0" name=""/>
        <dsp:cNvSpPr/>
      </dsp:nvSpPr>
      <dsp:spPr>
        <a:xfrm>
          <a:off x="2042019" y="1027038"/>
          <a:ext cx="1133741" cy="1133741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700" b="0" i="0" kern="1200" dirty="0" smtClean="0"/>
            <a:t>Service/</a:t>
          </a:r>
          <a:r>
            <a:rPr lang="fr-FR" sz="700" b="0" i="0" kern="1200" dirty="0" err="1" smtClean="0"/>
            <a:t>department</a:t>
          </a:r>
          <a:r>
            <a:rPr lang="fr-FR" sz="700" b="0" i="0" kern="1200" dirty="0" smtClean="0"/>
            <a:t/>
          </a:r>
          <a:br>
            <a:rPr lang="fr-FR" sz="700" b="0" i="0" kern="1200" dirty="0" smtClean="0"/>
          </a:br>
          <a:r>
            <a:rPr lang="fr-FR" sz="700" b="0" i="0" kern="1200" dirty="0" smtClean="0"/>
            <a:t>Nature of </a:t>
          </a:r>
          <a:r>
            <a:rPr lang="fr-FR" sz="700" b="0" i="0" kern="1200" dirty="0" err="1" smtClean="0"/>
            <a:t>Cooperation</a:t>
          </a:r>
          <a:endParaRPr lang="fr-FR" sz="700" kern="1200" dirty="0"/>
        </a:p>
      </dsp:txBody>
      <dsp:txXfrm>
        <a:off x="2208052" y="1193071"/>
        <a:ext cx="801675" cy="8016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2BFDB0-AF77-4B79-A75E-C26F869FA04D}">
      <dsp:nvSpPr>
        <dsp:cNvPr id="0" name=""/>
        <dsp:cNvSpPr/>
      </dsp:nvSpPr>
      <dsp:spPr>
        <a:xfrm>
          <a:off x="575" y="460168"/>
          <a:ext cx="2267482" cy="2267482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600" b="1" i="0" kern="1200" dirty="0" smtClean="0"/>
            <a:t>Name of IRO </a:t>
          </a:r>
          <a:br>
            <a:rPr lang="fr-FR" sz="2600" b="1" i="0" kern="1200" dirty="0" smtClean="0"/>
          </a:br>
          <a:r>
            <a:rPr lang="en-US" sz="1100" b="0" i="0" kern="1200" dirty="0" smtClean="0"/>
            <a:t>name of university</a:t>
          </a:r>
          <a:endParaRPr lang="fr-FR" sz="1100" kern="1200" dirty="0"/>
        </a:p>
      </dsp:txBody>
      <dsp:txXfrm>
        <a:off x="332640" y="792233"/>
        <a:ext cx="1603352" cy="1603352"/>
      </dsp:txXfrm>
    </dsp:sp>
    <dsp:sp modelId="{0371BC29-266B-462E-87DC-35BE1DADE052}">
      <dsp:nvSpPr>
        <dsp:cNvPr id="0" name=""/>
        <dsp:cNvSpPr/>
      </dsp:nvSpPr>
      <dsp:spPr>
        <a:xfrm>
          <a:off x="2042019" y="1027038"/>
          <a:ext cx="1133741" cy="1133741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700" b="0" i="0" kern="1200" dirty="0" smtClean="0"/>
            <a:t>Service/</a:t>
          </a:r>
          <a:r>
            <a:rPr lang="fr-FR" sz="700" b="0" i="0" kern="1200" dirty="0" err="1" smtClean="0"/>
            <a:t>department</a:t>
          </a:r>
          <a:r>
            <a:rPr lang="fr-FR" sz="700" b="0" i="0" kern="1200" dirty="0" smtClean="0"/>
            <a:t/>
          </a:r>
          <a:br>
            <a:rPr lang="fr-FR" sz="700" b="0" i="0" kern="1200" dirty="0" smtClean="0"/>
          </a:br>
          <a:r>
            <a:rPr lang="fr-FR" sz="700" b="0" i="0" kern="1200" dirty="0" smtClean="0"/>
            <a:t>Nature of </a:t>
          </a:r>
          <a:r>
            <a:rPr lang="fr-FR" sz="700" b="0" i="0" kern="1200" dirty="0" err="1" smtClean="0"/>
            <a:t>Cooperation</a:t>
          </a:r>
          <a:endParaRPr lang="fr-FR" sz="700" kern="1200" dirty="0"/>
        </a:p>
      </dsp:txBody>
      <dsp:txXfrm>
        <a:off x="2208052" y="1193071"/>
        <a:ext cx="801675" cy="80167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2BFDB0-AF77-4B79-A75E-C26F869FA04D}">
      <dsp:nvSpPr>
        <dsp:cNvPr id="0" name=""/>
        <dsp:cNvSpPr/>
      </dsp:nvSpPr>
      <dsp:spPr>
        <a:xfrm>
          <a:off x="575" y="460168"/>
          <a:ext cx="2267482" cy="2267482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600" b="1" i="0" kern="1200" dirty="0" smtClean="0"/>
            <a:t>Name of IRO </a:t>
          </a:r>
          <a:br>
            <a:rPr lang="fr-FR" sz="2600" b="1" i="0" kern="1200" dirty="0" smtClean="0"/>
          </a:br>
          <a:r>
            <a:rPr lang="en-US" sz="1100" b="0" i="0" kern="1200" dirty="0" smtClean="0"/>
            <a:t>name of university</a:t>
          </a:r>
          <a:endParaRPr lang="fr-FR" sz="1100" kern="1200" dirty="0"/>
        </a:p>
      </dsp:txBody>
      <dsp:txXfrm>
        <a:off x="332640" y="792233"/>
        <a:ext cx="1603352" cy="1603352"/>
      </dsp:txXfrm>
    </dsp:sp>
    <dsp:sp modelId="{0371BC29-266B-462E-87DC-35BE1DADE052}">
      <dsp:nvSpPr>
        <dsp:cNvPr id="0" name=""/>
        <dsp:cNvSpPr/>
      </dsp:nvSpPr>
      <dsp:spPr>
        <a:xfrm>
          <a:off x="2042019" y="1027038"/>
          <a:ext cx="1133741" cy="1133741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700" b="0" i="0" kern="1200" dirty="0" smtClean="0"/>
            <a:t>Service/</a:t>
          </a:r>
          <a:r>
            <a:rPr lang="fr-FR" sz="700" b="0" i="0" kern="1200" dirty="0" err="1" smtClean="0"/>
            <a:t>department</a:t>
          </a:r>
          <a:r>
            <a:rPr lang="fr-FR" sz="700" b="0" i="0" kern="1200" dirty="0" smtClean="0"/>
            <a:t/>
          </a:r>
          <a:br>
            <a:rPr lang="fr-FR" sz="700" b="0" i="0" kern="1200" dirty="0" smtClean="0"/>
          </a:br>
          <a:r>
            <a:rPr lang="fr-FR" sz="700" b="0" i="0" kern="1200" dirty="0" smtClean="0"/>
            <a:t>Nature of </a:t>
          </a:r>
          <a:r>
            <a:rPr lang="fr-FR" sz="700" b="0" i="0" kern="1200" dirty="0" err="1" smtClean="0"/>
            <a:t>Cooperation</a:t>
          </a:r>
          <a:endParaRPr lang="fr-FR" sz="700" kern="1200" dirty="0"/>
        </a:p>
      </dsp:txBody>
      <dsp:txXfrm>
        <a:off x="2208052" y="1193071"/>
        <a:ext cx="801675" cy="80167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2BFDB0-AF77-4B79-A75E-C26F869FA04D}">
      <dsp:nvSpPr>
        <dsp:cNvPr id="0" name=""/>
        <dsp:cNvSpPr/>
      </dsp:nvSpPr>
      <dsp:spPr>
        <a:xfrm>
          <a:off x="575" y="460168"/>
          <a:ext cx="2267482" cy="2267482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600" b="1" i="0" kern="1200" dirty="0" smtClean="0"/>
            <a:t>Name of IRO </a:t>
          </a:r>
          <a:br>
            <a:rPr lang="fr-FR" sz="2600" b="1" i="0" kern="1200" dirty="0" smtClean="0"/>
          </a:br>
          <a:r>
            <a:rPr lang="en-US" sz="1100" b="0" i="0" kern="1200" dirty="0" smtClean="0"/>
            <a:t>name of university</a:t>
          </a:r>
          <a:endParaRPr lang="fr-FR" sz="1100" kern="1200" dirty="0"/>
        </a:p>
      </dsp:txBody>
      <dsp:txXfrm>
        <a:off x="332640" y="792233"/>
        <a:ext cx="1603352" cy="1603352"/>
      </dsp:txXfrm>
    </dsp:sp>
    <dsp:sp modelId="{0371BC29-266B-462E-87DC-35BE1DADE052}">
      <dsp:nvSpPr>
        <dsp:cNvPr id="0" name=""/>
        <dsp:cNvSpPr/>
      </dsp:nvSpPr>
      <dsp:spPr>
        <a:xfrm>
          <a:off x="2042019" y="1027038"/>
          <a:ext cx="1133741" cy="1133741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700" b="0" i="0" kern="1200" dirty="0" smtClean="0"/>
            <a:t>Service/</a:t>
          </a:r>
          <a:r>
            <a:rPr lang="fr-FR" sz="700" b="0" i="0" kern="1200" dirty="0" err="1" smtClean="0"/>
            <a:t>department</a:t>
          </a:r>
          <a:r>
            <a:rPr lang="fr-FR" sz="700" b="0" i="0" kern="1200" dirty="0" smtClean="0"/>
            <a:t/>
          </a:r>
          <a:br>
            <a:rPr lang="fr-FR" sz="700" b="0" i="0" kern="1200" dirty="0" smtClean="0"/>
          </a:br>
          <a:r>
            <a:rPr lang="fr-FR" sz="700" b="0" i="0" kern="1200" dirty="0" smtClean="0"/>
            <a:t>Nature of </a:t>
          </a:r>
          <a:r>
            <a:rPr lang="fr-FR" sz="700" b="0" i="0" kern="1200" dirty="0" err="1" smtClean="0"/>
            <a:t>Cooperation</a:t>
          </a:r>
          <a:endParaRPr lang="fr-FR" sz="700" kern="1200" dirty="0"/>
        </a:p>
      </dsp:txBody>
      <dsp:txXfrm>
        <a:off x="2208052" y="1193071"/>
        <a:ext cx="801675" cy="80167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2BFDB0-AF77-4B79-A75E-C26F869FA04D}">
      <dsp:nvSpPr>
        <dsp:cNvPr id="0" name=""/>
        <dsp:cNvSpPr/>
      </dsp:nvSpPr>
      <dsp:spPr>
        <a:xfrm>
          <a:off x="575" y="460168"/>
          <a:ext cx="2267482" cy="2267482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600" b="1" i="0" kern="1200" dirty="0" smtClean="0"/>
            <a:t>Name of IRO </a:t>
          </a:r>
          <a:br>
            <a:rPr lang="fr-FR" sz="2600" b="1" i="0" kern="1200" dirty="0" smtClean="0"/>
          </a:br>
          <a:r>
            <a:rPr lang="en-US" sz="1100" b="0" i="0" kern="1200" dirty="0" smtClean="0"/>
            <a:t>name of university</a:t>
          </a:r>
          <a:endParaRPr lang="fr-FR" sz="1100" kern="1200" dirty="0"/>
        </a:p>
      </dsp:txBody>
      <dsp:txXfrm>
        <a:off x="332640" y="792233"/>
        <a:ext cx="1603352" cy="1603352"/>
      </dsp:txXfrm>
    </dsp:sp>
    <dsp:sp modelId="{0371BC29-266B-462E-87DC-35BE1DADE052}">
      <dsp:nvSpPr>
        <dsp:cNvPr id="0" name=""/>
        <dsp:cNvSpPr/>
      </dsp:nvSpPr>
      <dsp:spPr>
        <a:xfrm>
          <a:off x="2042019" y="1027038"/>
          <a:ext cx="1133741" cy="1133741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700" b="0" i="0" kern="1200" dirty="0" smtClean="0"/>
            <a:t>Service/</a:t>
          </a:r>
          <a:r>
            <a:rPr lang="fr-FR" sz="700" b="0" i="0" kern="1200" dirty="0" err="1" smtClean="0"/>
            <a:t>department</a:t>
          </a:r>
          <a:r>
            <a:rPr lang="fr-FR" sz="700" b="0" i="0" kern="1200" dirty="0" smtClean="0"/>
            <a:t/>
          </a:r>
          <a:br>
            <a:rPr lang="fr-FR" sz="700" b="0" i="0" kern="1200" dirty="0" smtClean="0"/>
          </a:br>
          <a:r>
            <a:rPr lang="fr-FR" sz="700" b="0" i="0" kern="1200" dirty="0" smtClean="0"/>
            <a:t>Nature of </a:t>
          </a:r>
          <a:r>
            <a:rPr lang="fr-FR" sz="700" b="0" i="0" kern="1200" dirty="0" err="1" smtClean="0"/>
            <a:t>Cooperation</a:t>
          </a:r>
          <a:endParaRPr lang="fr-FR" sz="700" kern="1200" dirty="0"/>
        </a:p>
      </dsp:txBody>
      <dsp:txXfrm>
        <a:off x="2208052" y="1193071"/>
        <a:ext cx="801675" cy="80167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2BFDB0-AF77-4B79-A75E-C26F869FA04D}">
      <dsp:nvSpPr>
        <dsp:cNvPr id="0" name=""/>
        <dsp:cNvSpPr/>
      </dsp:nvSpPr>
      <dsp:spPr>
        <a:xfrm>
          <a:off x="575" y="460168"/>
          <a:ext cx="2267482" cy="2267482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600" b="1" i="0" kern="1200" dirty="0" smtClean="0"/>
            <a:t>Name of IRO </a:t>
          </a:r>
          <a:br>
            <a:rPr lang="fr-FR" sz="2600" b="1" i="0" kern="1200" dirty="0" smtClean="0"/>
          </a:br>
          <a:r>
            <a:rPr lang="en-US" sz="1100" b="0" i="0" kern="1200" dirty="0" smtClean="0"/>
            <a:t>name of university</a:t>
          </a:r>
          <a:endParaRPr lang="fr-FR" sz="1100" kern="1200" dirty="0"/>
        </a:p>
      </dsp:txBody>
      <dsp:txXfrm>
        <a:off x="332640" y="792233"/>
        <a:ext cx="1603352" cy="1603352"/>
      </dsp:txXfrm>
    </dsp:sp>
    <dsp:sp modelId="{0371BC29-266B-462E-87DC-35BE1DADE052}">
      <dsp:nvSpPr>
        <dsp:cNvPr id="0" name=""/>
        <dsp:cNvSpPr/>
      </dsp:nvSpPr>
      <dsp:spPr>
        <a:xfrm>
          <a:off x="2042019" y="1027038"/>
          <a:ext cx="1133741" cy="1133741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700" b="0" i="0" kern="1200" dirty="0" smtClean="0"/>
            <a:t>Service/</a:t>
          </a:r>
          <a:r>
            <a:rPr lang="fr-FR" sz="700" b="0" i="0" kern="1200" dirty="0" err="1" smtClean="0"/>
            <a:t>department</a:t>
          </a:r>
          <a:r>
            <a:rPr lang="fr-FR" sz="700" b="0" i="0" kern="1200" dirty="0" smtClean="0"/>
            <a:t/>
          </a:r>
          <a:br>
            <a:rPr lang="fr-FR" sz="700" b="0" i="0" kern="1200" dirty="0" smtClean="0"/>
          </a:br>
          <a:r>
            <a:rPr lang="fr-FR" sz="700" b="0" i="0" kern="1200" dirty="0" smtClean="0"/>
            <a:t>Nature of </a:t>
          </a:r>
          <a:r>
            <a:rPr lang="fr-FR" sz="700" b="0" i="0" kern="1200" dirty="0" err="1" smtClean="0"/>
            <a:t>Cooperation</a:t>
          </a:r>
          <a:endParaRPr lang="fr-FR" sz="700" kern="1200" dirty="0"/>
        </a:p>
      </dsp:txBody>
      <dsp:txXfrm>
        <a:off x="2208052" y="1193071"/>
        <a:ext cx="801675" cy="80167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2BFDB0-AF77-4B79-A75E-C26F869FA04D}">
      <dsp:nvSpPr>
        <dsp:cNvPr id="0" name=""/>
        <dsp:cNvSpPr/>
      </dsp:nvSpPr>
      <dsp:spPr>
        <a:xfrm>
          <a:off x="575" y="460168"/>
          <a:ext cx="2267482" cy="2267482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600" b="1" i="0" kern="1200" dirty="0" smtClean="0"/>
            <a:t>Name of IRO </a:t>
          </a:r>
          <a:br>
            <a:rPr lang="fr-FR" sz="2600" b="1" i="0" kern="1200" dirty="0" smtClean="0"/>
          </a:br>
          <a:r>
            <a:rPr lang="en-US" sz="1100" b="0" i="0" kern="1200" dirty="0" smtClean="0"/>
            <a:t>name of university</a:t>
          </a:r>
          <a:endParaRPr lang="fr-FR" sz="1100" kern="1200" dirty="0"/>
        </a:p>
      </dsp:txBody>
      <dsp:txXfrm>
        <a:off x="332640" y="792233"/>
        <a:ext cx="1603352" cy="1603352"/>
      </dsp:txXfrm>
    </dsp:sp>
    <dsp:sp modelId="{0371BC29-266B-462E-87DC-35BE1DADE052}">
      <dsp:nvSpPr>
        <dsp:cNvPr id="0" name=""/>
        <dsp:cNvSpPr/>
      </dsp:nvSpPr>
      <dsp:spPr>
        <a:xfrm>
          <a:off x="2042019" y="1027038"/>
          <a:ext cx="1133741" cy="1133741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700" b="0" i="0" kern="1200" dirty="0" smtClean="0"/>
            <a:t>Service/</a:t>
          </a:r>
          <a:r>
            <a:rPr lang="fr-FR" sz="700" b="0" i="0" kern="1200" dirty="0" err="1" smtClean="0"/>
            <a:t>department</a:t>
          </a:r>
          <a:r>
            <a:rPr lang="fr-FR" sz="700" b="0" i="0" kern="1200" dirty="0" smtClean="0"/>
            <a:t/>
          </a:r>
          <a:br>
            <a:rPr lang="fr-FR" sz="700" b="0" i="0" kern="1200" dirty="0" smtClean="0"/>
          </a:br>
          <a:r>
            <a:rPr lang="fr-FR" sz="700" b="0" i="0" kern="1200" dirty="0" smtClean="0"/>
            <a:t>Nature of </a:t>
          </a:r>
          <a:r>
            <a:rPr lang="fr-FR" sz="700" b="0" i="0" kern="1200" dirty="0" err="1" smtClean="0"/>
            <a:t>Cooperation</a:t>
          </a:r>
          <a:endParaRPr lang="fr-FR" sz="700" kern="1200" dirty="0"/>
        </a:p>
      </dsp:txBody>
      <dsp:txXfrm>
        <a:off x="2208052" y="1193071"/>
        <a:ext cx="801675" cy="80167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2BFDB0-AF77-4B79-A75E-C26F869FA04D}">
      <dsp:nvSpPr>
        <dsp:cNvPr id="0" name=""/>
        <dsp:cNvSpPr/>
      </dsp:nvSpPr>
      <dsp:spPr>
        <a:xfrm>
          <a:off x="575" y="460168"/>
          <a:ext cx="2267482" cy="2267482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600" b="1" i="0" kern="1200" dirty="0" smtClean="0"/>
            <a:t>Name of IRO </a:t>
          </a:r>
          <a:br>
            <a:rPr lang="fr-FR" sz="2600" b="1" i="0" kern="1200" dirty="0" smtClean="0"/>
          </a:br>
          <a:r>
            <a:rPr lang="en-US" sz="1100" b="0" i="0" kern="1200" dirty="0" smtClean="0"/>
            <a:t>name of university</a:t>
          </a:r>
          <a:endParaRPr lang="fr-FR" sz="1100" kern="1200" dirty="0"/>
        </a:p>
      </dsp:txBody>
      <dsp:txXfrm>
        <a:off x="332640" y="792233"/>
        <a:ext cx="1603352" cy="1603352"/>
      </dsp:txXfrm>
    </dsp:sp>
    <dsp:sp modelId="{0371BC29-266B-462E-87DC-35BE1DADE052}">
      <dsp:nvSpPr>
        <dsp:cNvPr id="0" name=""/>
        <dsp:cNvSpPr/>
      </dsp:nvSpPr>
      <dsp:spPr>
        <a:xfrm>
          <a:off x="2042019" y="1027038"/>
          <a:ext cx="1133741" cy="1133741"/>
        </a:xfrm>
        <a:prstGeom prst="ellipse">
          <a:avLst/>
        </a:prstGeom>
        <a:solidFill>
          <a:schemeClr val="tx2">
            <a:lumMod val="20000"/>
            <a:lumOff val="8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700" b="0" i="0" kern="1200" dirty="0" smtClean="0"/>
            <a:t>Service/</a:t>
          </a:r>
          <a:r>
            <a:rPr lang="fr-FR" sz="700" b="0" i="0" kern="1200" dirty="0" err="1" smtClean="0"/>
            <a:t>department</a:t>
          </a:r>
          <a:r>
            <a:rPr lang="fr-FR" sz="700" b="0" i="0" kern="1200" dirty="0" smtClean="0"/>
            <a:t/>
          </a:r>
          <a:br>
            <a:rPr lang="fr-FR" sz="700" b="0" i="0" kern="1200" dirty="0" smtClean="0"/>
          </a:br>
          <a:r>
            <a:rPr lang="fr-FR" sz="700" b="0" i="0" kern="1200" dirty="0" smtClean="0"/>
            <a:t>Nature of </a:t>
          </a:r>
          <a:r>
            <a:rPr lang="fr-FR" sz="700" b="0" i="0" kern="1200" dirty="0" err="1" smtClean="0"/>
            <a:t>Cooperation</a:t>
          </a:r>
          <a:endParaRPr lang="fr-FR" sz="700" kern="1200" dirty="0"/>
        </a:p>
      </dsp:txBody>
      <dsp:txXfrm>
        <a:off x="2208052" y="1193071"/>
        <a:ext cx="801675" cy="8016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AB6C6-1CCD-434A-8A75-E6128962A1DD}" type="datetimeFigureOut">
              <a:rPr lang="fr-FR" smtClean="0"/>
              <a:t>06/02/2023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51DC3-D389-49DD-A1FB-8BC9531F12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3001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AB6C6-1CCD-434A-8A75-E6128962A1DD}" type="datetimeFigureOut">
              <a:rPr lang="fr-FR" smtClean="0"/>
              <a:t>06/02/2023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51DC3-D389-49DD-A1FB-8BC9531F12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5730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AB6C6-1CCD-434A-8A75-E6128962A1DD}" type="datetimeFigureOut">
              <a:rPr lang="fr-FR" smtClean="0"/>
              <a:t>06/02/2023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51DC3-D389-49DD-A1FB-8BC9531F12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678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AB6C6-1CCD-434A-8A75-E6128962A1DD}" type="datetimeFigureOut">
              <a:rPr lang="fr-FR" smtClean="0"/>
              <a:t>06/02/2023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51DC3-D389-49DD-A1FB-8BC9531F12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6197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AB6C6-1CCD-434A-8A75-E6128962A1DD}" type="datetimeFigureOut">
              <a:rPr lang="fr-FR" smtClean="0"/>
              <a:t>06/02/2023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51DC3-D389-49DD-A1FB-8BC9531F12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4055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AB6C6-1CCD-434A-8A75-E6128962A1DD}" type="datetimeFigureOut">
              <a:rPr lang="fr-FR" smtClean="0"/>
              <a:t>06/02/2023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51DC3-D389-49DD-A1FB-8BC9531F12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8669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AB6C6-1CCD-434A-8A75-E6128962A1DD}" type="datetimeFigureOut">
              <a:rPr lang="fr-FR" smtClean="0"/>
              <a:t>06/02/2023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51DC3-D389-49DD-A1FB-8BC9531F12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3780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AB6C6-1CCD-434A-8A75-E6128962A1DD}" type="datetimeFigureOut">
              <a:rPr lang="fr-FR" smtClean="0"/>
              <a:t>06/02/2023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51DC3-D389-49DD-A1FB-8BC9531F12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4304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AB6C6-1CCD-434A-8A75-E6128962A1DD}" type="datetimeFigureOut">
              <a:rPr lang="fr-FR" smtClean="0"/>
              <a:t>06/02/2023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51DC3-D389-49DD-A1FB-8BC9531F12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459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AB6C6-1CCD-434A-8A75-E6128962A1DD}" type="datetimeFigureOut">
              <a:rPr lang="fr-FR" smtClean="0"/>
              <a:t>06/02/2023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51DC3-D389-49DD-A1FB-8BC9531F12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9896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AB6C6-1CCD-434A-8A75-E6128962A1DD}" type="datetimeFigureOut">
              <a:rPr lang="fr-FR" smtClean="0"/>
              <a:t>06/02/2023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51DC3-D389-49DD-A1FB-8BC9531F12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1324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2AB6C6-1CCD-434A-8A75-E6128962A1DD}" type="datetimeFigureOut">
              <a:rPr lang="fr-FR" smtClean="0"/>
              <a:t>06/02/2023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51DC3-D389-49DD-A1FB-8BC9531F12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8819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18" Type="http://schemas.openxmlformats.org/officeDocument/2006/relationships/diagramData" Target="../diagrams/data4.xml"/><Relationship Id="rId26" Type="http://schemas.openxmlformats.org/officeDocument/2006/relationships/diagramColors" Target="../diagrams/colors5.xml"/><Relationship Id="rId3" Type="http://schemas.openxmlformats.org/officeDocument/2006/relationships/diagramData" Target="../diagrams/data1.xml"/><Relationship Id="rId21" Type="http://schemas.openxmlformats.org/officeDocument/2006/relationships/diagramColors" Target="../diagrams/colors4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5" Type="http://schemas.openxmlformats.org/officeDocument/2006/relationships/diagramQuickStyle" Target="../diagrams/quickStyle5.xml"/><Relationship Id="rId2" Type="http://schemas.openxmlformats.org/officeDocument/2006/relationships/image" Target="../media/image1.png"/><Relationship Id="rId16" Type="http://schemas.openxmlformats.org/officeDocument/2006/relationships/diagramColors" Target="../diagrams/colors3.xml"/><Relationship Id="rId20" Type="http://schemas.openxmlformats.org/officeDocument/2006/relationships/diagramQuickStyle" Target="../diagrams/quickStyle4.xml"/><Relationship Id="rId29" Type="http://schemas.openxmlformats.org/officeDocument/2006/relationships/diagramLayout" Target="../diagrams/layout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24" Type="http://schemas.openxmlformats.org/officeDocument/2006/relationships/diagramLayout" Target="../diagrams/layout5.xml"/><Relationship Id="rId32" Type="http://schemas.microsoft.com/office/2007/relationships/diagramDrawing" Target="../diagrams/drawing6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23" Type="http://schemas.openxmlformats.org/officeDocument/2006/relationships/diagramData" Target="../diagrams/data5.xml"/><Relationship Id="rId28" Type="http://schemas.openxmlformats.org/officeDocument/2006/relationships/diagramData" Target="../diagrams/data6.xml"/><Relationship Id="rId10" Type="http://schemas.openxmlformats.org/officeDocument/2006/relationships/diagramQuickStyle" Target="../diagrams/quickStyle2.xml"/><Relationship Id="rId19" Type="http://schemas.openxmlformats.org/officeDocument/2006/relationships/diagramLayout" Target="../diagrams/layout4.xml"/><Relationship Id="rId31" Type="http://schemas.openxmlformats.org/officeDocument/2006/relationships/diagramColors" Target="../diagrams/colors6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Relationship Id="rId22" Type="http://schemas.microsoft.com/office/2007/relationships/diagramDrawing" Target="../diagrams/drawing4.xml"/><Relationship Id="rId27" Type="http://schemas.microsoft.com/office/2007/relationships/diagramDrawing" Target="../diagrams/drawing5.xml"/><Relationship Id="rId30" Type="http://schemas.openxmlformats.org/officeDocument/2006/relationships/diagramQuickStyle" Target="../diagrams/quickStyle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8.xml"/><Relationship Id="rId13" Type="http://schemas.openxmlformats.org/officeDocument/2006/relationships/diagramData" Target="../diagrams/data9.xml"/><Relationship Id="rId18" Type="http://schemas.openxmlformats.org/officeDocument/2006/relationships/diagramData" Target="../diagrams/data10.xml"/><Relationship Id="rId26" Type="http://schemas.openxmlformats.org/officeDocument/2006/relationships/diagramColors" Target="../diagrams/colors11.xml"/><Relationship Id="rId3" Type="http://schemas.openxmlformats.org/officeDocument/2006/relationships/diagramData" Target="../diagrams/data7.xml"/><Relationship Id="rId21" Type="http://schemas.openxmlformats.org/officeDocument/2006/relationships/diagramColors" Target="../diagrams/colors10.xml"/><Relationship Id="rId7" Type="http://schemas.microsoft.com/office/2007/relationships/diagramDrawing" Target="../diagrams/drawing7.xml"/><Relationship Id="rId12" Type="http://schemas.microsoft.com/office/2007/relationships/diagramDrawing" Target="../diagrams/drawing8.xml"/><Relationship Id="rId17" Type="http://schemas.microsoft.com/office/2007/relationships/diagramDrawing" Target="../diagrams/drawing9.xml"/><Relationship Id="rId25" Type="http://schemas.openxmlformats.org/officeDocument/2006/relationships/diagramQuickStyle" Target="../diagrams/quickStyle11.xml"/><Relationship Id="rId2" Type="http://schemas.openxmlformats.org/officeDocument/2006/relationships/image" Target="../media/image1.png"/><Relationship Id="rId16" Type="http://schemas.openxmlformats.org/officeDocument/2006/relationships/diagramColors" Target="../diagrams/colors9.xml"/><Relationship Id="rId20" Type="http://schemas.openxmlformats.org/officeDocument/2006/relationships/diagramQuickStyle" Target="../diagrams/quickStyle10.xml"/><Relationship Id="rId29" Type="http://schemas.openxmlformats.org/officeDocument/2006/relationships/diagramLayout" Target="../diagrams/layout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11" Type="http://schemas.openxmlformats.org/officeDocument/2006/relationships/diagramColors" Target="../diagrams/colors8.xml"/><Relationship Id="rId24" Type="http://schemas.openxmlformats.org/officeDocument/2006/relationships/diagramLayout" Target="../diagrams/layout11.xml"/><Relationship Id="rId32" Type="http://schemas.microsoft.com/office/2007/relationships/diagramDrawing" Target="../diagrams/drawing12.xml"/><Relationship Id="rId5" Type="http://schemas.openxmlformats.org/officeDocument/2006/relationships/diagramQuickStyle" Target="../diagrams/quickStyle7.xml"/><Relationship Id="rId15" Type="http://schemas.openxmlformats.org/officeDocument/2006/relationships/diagramQuickStyle" Target="../diagrams/quickStyle9.xml"/><Relationship Id="rId23" Type="http://schemas.openxmlformats.org/officeDocument/2006/relationships/diagramData" Target="../diagrams/data11.xml"/><Relationship Id="rId28" Type="http://schemas.openxmlformats.org/officeDocument/2006/relationships/diagramData" Target="../diagrams/data12.xml"/><Relationship Id="rId10" Type="http://schemas.openxmlformats.org/officeDocument/2006/relationships/diagramQuickStyle" Target="../diagrams/quickStyle8.xml"/><Relationship Id="rId19" Type="http://schemas.openxmlformats.org/officeDocument/2006/relationships/diagramLayout" Target="../diagrams/layout10.xml"/><Relationship Id="rId31" Type="http://schemas.openxmlformats.org/officeDocument/2006/relationships/diagramColors" Target="../diagrams/colors12.xml"/><Relationship Id="rId4" Type="http://schemas.openxmlformats.org/officeDocument/2006/relationships/diagramLayout" Target="../diagrams/layout7.xml"/><Relationship Id="rId9" Type="http://schemas.openxmlformats.org/officeDocument/2006/relationships/diagramLayout" Target="../diagrams/layout8.xml"/><Relationship Id="rId14" Type="http://schemas.openxmlformats.org/officeDocument/2006/relationships/diagramLayout" Target="../diagrams/layout9.xml"/><Relationship Id="rId22" Type="http://schemas.microsoft.com/office/2007/relationships/diagramDrawing" Target="../diagrams/drawing10.xml"/><Relationship Id="rId27" Type="http://schemas.microsoft.com/office/2007/relationships/diagramDrawing" Target="../diagrams/drawing11.xml"/><Relationship Id="rId30" Type="http://schemas.openxmlformats.org/officeDocument/2006/relationships/diagramQuickStyle" Target="../diagrams/quickStyle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4.xml"/><Relationship Id="rId13" Type="http://schemas.openxmlformats.org/officeDocument/2006/relationships/diagramData" Target="../diagrams/data15.xml"/><Relationship Id="rId18" Type="http://schemas.openxmlformats.org/officeDocument/2006/relationships/diagramData" Target="../diagrams/data16.xml"/><Relationship Id="rId26" Type="http://schemas.openxmlformats.org/officeDocument/2006/relationships/diagramColors" Target="../diagrams/colors17.xml"/><Relationship Id="rId3" Type="http://schemas.openxmlformats.org/officeDocument/2006/relationships/diagramData" Target="../diagrams/data13.xml"/><Relationship Id="rId21" Type="http://schemas.openxmlformats.org/officeDocument/2006/relationships/diagramColors" Target="../diagrams/colors16.xml"/><Relationship Id="rId7" Type="http://schemas.microsoft.com/office/2007/relationships/diagramDrawing" Target="../diagrams/drawing13.xml"/><Relationship Id="rId12" Type="http://schemas.microsoft.com/office/2007/relationships/diagramDrawing" Target="../diagrams/drawing14.xml"/><Relationship Id="rId17" Type="http://schemas.microsoft.com/office/2007/relationships/diagramDrawing" Target="../diagrams/drawing15.xml"/><Relationship Id="rId25" Type="http://schemas.openxmlformats.org/officeDocument/2006/relationships/diagramQuickStyle" Target="../diagrams/quickStyle17.xml"/><Relationship Id="rId2" Type="http://schemas.openxmlformats.org/officeDocument/2006/relationships/image" Target="../media/image1.png"/><Relationship Id="rId16" Type="http://schemas.openxmlformats.org/officeDocument/2006/relationships/diagramColors" Target="../diagrams/colors15.xml"/><Relationship Id="rId20" Type="http://schemas.openxmlformats.org/officeDocument/2006/relationships/diagramQuickStyle" Target="../diagrams/quickStyle16.xml"/><Relationship Id="rId29" Type="http://schemas.openxmlformats.org/officeDocument/2006/relationships/diagramLayout" Target="../diagrams/layout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11" Type="http://schemas.openxmlformats.org/officeDocument/2006/relationships/diagramColors" Target="../diagrams/colors14.xml"/><Relationship Id="rId24" Type="http://schemas.openxmlformats.org/officeDocument/2006/relationships/diagramLayout" Target="../diagrams/layout17.xml"/><Relationship Id="rId32" Type="http://schemas.microsoft.com/office/2007/relationships/diagramDrawing" Target="../diagrams/drawing18.xml"/><Relationship Id="rId5" Type="http://schemas.openxmlformats.org/officeDocument/2006/relationships/diagramQuickStyle" Target="../diagrams/quickStyle13.xml"/><Relationship Id="rId15" Type="http://schemas.openxmlformats.org/officeDocument/2006/relationships/diagramQuickStyle" Target="../diagrams/quickStyle15.xml"/><Relationship Id="rId23" Type="http://schemas.openxmlformats.org/officeDocument/2006/relationships/diagramData" Target="../diagrams/data17.xml"/><Relationship Id="rId28" Type="http://schemas.openxmlformats.org/officeDocument/2006/relationships/diagramData" Target="../diagrams/data18.xml"/><Relationship Id="rId10" Type="http://schemas.openxmlformats.org/officeDocument/2006/relationships/diagramQuickStyle" Target="../diagrams/quickStyle14.xml"/><Relationship Id="rId19" Type="http://schemas.openxmlformats.org/officeDocument/2006/relationships/diagramLayout" Target="../diagrams/layout16.xml"/><Relationship Id="rId31" Type="http://schemas.openxmlformats.org/officeDocument/2006/relationships/diagramColors" Target="../diagrams/colors18.xml"/><Relationship Id="rId4" Type="http://schemas.openxmlformats.org/officeDocument/2006/relationships/diagramLayout" Target="../diagrams/layout13.xml"/><Relationship Id="rId9" Type="http://schemas.openxmlformats.org/officeDocument/2006/relationships/diagramLayout" Target="../diagrams/layout14.xml"/><Relationship Id="rId14" Type="http://schemas.openxmlformats.org/officeDocument/2006/relationships/diagramLayout" Target="../diagrams/layout15.xml"/><Relationship Id="rId22" Type="http://schemas.microsoft.com/office/2007/relationships/diagramDrawing" Target="../diagrams/drawing16.xml"/><Relationship Id="rId27" Type="http://schemas.microsoft.com/office/2007/relationships/diagramDrawing" Target="../diagrams/drawing17.xml"/><Relationship Id="rId30" Type="http://schemas.openxmlformats.org/officeDocument/2006/relationships/diagramQuickStyle" Target="../diagrams/quickStyle1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0.xml"/><Relationship Id="rId13" Type="http://schemas.openxmlformats.org/officeDocument/2006/relationships/diagramData" Target="../diagrams/data21.xml"/><Relationship Id="rId18" Type="http://schemas.openxmlformats.org/officeDocument/2006/relationships/diagramData" Target="../diagrams/data22.xml"/><Relationship Id="rId26" Type="http://schemas.openxmlformats.org/officeDocument/2006/relationships/diagramColors" Target="../diagrams/colors23.xml"/><Relationship Id="rId3" Type="http://schemas.openxmlformats.org/officeDocument/2006/relationships/diagramData" Target="../diagrams/data19.xml"/><Relationship Id="rId21" Type="http://schemas.openxmlformats.org/officeDocument/2006/relationships/diagramColors" Target="../diagrams/colors22.xml"/><Relationship Id="rId7" Type="http://schemas.microsoft.com/office/2007/relationships/diagramDrawing" Target="../diagrams/drawing19.xml"/><Relationship Id="rId12" Type="http://schemas.microsoft.com/office/2007/relationships/diagramDrawing" Target="../diagrams/drawing20.xml"/><Relationship Id="rId17" Type="http://schemas.microsoft.com/office/2007/relationships/diagramDrawing" Target="../diagrams/drawing21.xml"/><Relationship Id="rId25" Type="http://schemas.openxmlformats.org/officeDocument/2006/relationships/diagramQuickStyle" Target="../diagrams/quickStyle23.xml"/><Relationship Id="rId2" Type="http://schemas.openxmlformats.org/officeDocument/2006/relationships/image" Target="../media/image1.png"/><Relationship Id="rId16" Type="http://schemas.openxmlformats.org/officeDocument/2006/relationships/diagramColors" Target="../diagrams/colors21.xml"/><Relationship Id="rId20" Type="http://schemas.openxmlformats.org/officeDocument/2006/relationships/diagramQuickStyle" Target="../diagrams/quickStyle22.xml"/><Relationship Id="rId29" Type="http://schemas.openxmlformats.org/officeDocument/2006/relationships/diagramLayout" Target="../diagrams/layout2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9.xml"/><Relationship Id="rId11" Type="http://schemas.openxmlformats.org/officeDocument/2006/relationships/diagramColors" Target="../diagrams/colors20.xml"/><Relationship Id="rId24" Type="http://schemas.openxmlformats.org/officeDocument/2006/relationships/diagramLayout" Target="../diagrams/layout23.xml"/><Relationship Id="rId32" Type="http://schemas.microsoft.com/office/2007/relationships/diagramDrawing" Target="../diagrams/drawing24.xml"/><Relationship Id="rId5" Type="http://schemas.openxmlformats.org/officeDocument/2006/relationships/diagramQuickStyle" Target="../diagrams/quickStyle19.xml"/><Relationship Id="rId15" Type="http://schemas.openxmlformats.org/officeDocument/2006/relationships/diagramQuickStyle" Target="../diagrams/quickStyle21.xml"/><Relationship Id="rId23" Type="http://schemas.openxmlformats.org/officeDocument/2006/relationships/diagramData" Target="../diagrams/data23.xml"/><Relationship Id="rId28" Type="http://schemas.openxmlformats.org/officeDocument/2006/relationships/diagramData" Target="../diagrams/data24.xml"/><Relationship Id="rId10" Type="http://schemas.openxmlformats.org/officeDocument/2006/relationships/diagramQuickStyle" Target="../diagrams/quickStyle20.xml"/><Relationship Id="rId19" Type="http://schemas.openxmlformats.org/officeDocument/2006/relationships/diagramLayout" Target="../diagrams/layout22.xml"/><Relationship Id="rId31" Type="http://schemas.openxmlformats.org/officeDocument/2006/relationships/diagramColors" Target="../diagrams/colors24.xml"/><Relationship Id="rId4" Type="http://schemas.openxmlformats.org/officeDocument/2006/relationships/diagramLayout" Target="../diagrams/layout19.xml"/><Relationship Id="rId9" Type="http://schemas.openxmlformats.org/officeDocument/2006/relationships/diagramLayout" Target="../diagrams/layout20.xml"/><Relationship Id="rId14" Type="http://schemas.openxmlformats.org/officeDocument/2006/relationships/diagramLayout" Target="../diagrams/layout21.xml"/><Relationship Id="rId22" Type="http://schemas.microsoft.com/office/2007/relationships/diagramDrawing" Target="../diagrams/drawing22.xml"/><Relationship Id="rId27" Type="http://schemas.microsoft.com/office/2007/relationships/diagramDrawing" Target="../diagrams/drawing23.xml"/><Relationship Id="rId30" Type="http://schemas.openxmlformats.org/officeDocument/2006/relationships/diagramQuickStyle" Target="../diagrams/quickStyle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1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50531" y="5517061"/>
            <a:ext cx="4316719" cy="1077381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1181100" y="1628775"/>
            <a:ext cx="964882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IRO COOPERATION </a:t>
            </a:r>
          </a:p>
          <a:p>
            <a:pPr algn="ctr"/>
            <a:r>
              <a:rPr lang="fr-FR" sz="4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Survey B </a:t>
            </a: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741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1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17181" y="6124575"/>
            <a:ext cx="2149751" cy="536542"/>
          </a:xfrm>
          <a:prstGeom prst="rect">
            <a:avLst/>
          </a:prstGeom>
        </p:spPr>
      </p:pic>
      <p:graphicFrame>
        <p:nvGraphicFramePr>
          <p:cNvPr id="10" name="Diagramme 9"/>
          <p:cNvGraphicFramePr/>
          <p:nvPr>
            <p:extLst>
              <p:ext uri="{D42A27DB-BD31-4B8C-83A1-F6EECF244321}">
                <p14:modId xmlns:p14="http://schemas.microsoft.com/office/powerpoint/2010/main" val="3457765360"/>
              </p:ext>
            </p:extLst>
          </p:nvPr>
        </p:nvGraphicFramePr>
        <p:xfrm>
          <a:off x="352926" y="-136357"/>
          <a:ext cx="3176337" cy="3187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2" name="Diagramme 11"/>
          <p:cNvGraphicFramePr/>
          <p:nvPr>
            <p:extLst>
              <p:ext uri="{D42A27DB-BD31-4B8C-83A1-F6EECF244321}">
                <p14:modId xmlns:p14="http://schemas.microsoft.com/office/powerpoint/2010/main" val="561855213"/>
              </p:ext>
            </p:extLst>
          </p:nvPr>
        </p:nvGraphicFramePr>
        <p:xfrm>
          <a:off x="4411579" y="-96252"/>
          <a:ext cx="3176337" cy="3187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3" name="Diagramme 12"/>
          <p:cNvGraphicFramePr/>
          <p:nvPr>
            <p:extLst>
              <p:ext uri="{D42A27DB-BD31-4B8C-83A1-F6EECF244321}">
                <p14:modId xmlns:p14="http://schemas.microsoft.com/office/powerpoint/2010/main" val="4244529255"/>
              </p:ext>
            </p:extLst>
          </p:nvPr>
        </p:nvGraphicFramePr>
        <p:xfrm>
          <a:off x="8510336" y="0"/>
          <a:ext cx="3176337" cy="3187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14" name="Diagramme 13"/>
          <p:cNvGraphicFramePr/>
          <p:nvPr>
            <p:extLst>
              <p:ext uri="{D42A27DB-BD31-4B8C-83A1-F6EECF244321}">
                <p14:modId xmlns:p14="http://schemas.microsoft.com/office/powerpoint/2010/main" val="2781882719"/>
              </p:ext>
            </p:extLst>
          </p:nvPr>
        </p:nvGraphicFramePr>
        <p:xfrm>
          <a:off x="425116" y="3016967"/>
          <a:ext cx="3176337" cy="3187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aphicFrame>
        <p:nvGraphicFramePr>
          <p:cNvPr id="15" name="Diagramme 14"/>
          <p:cNvGraphicFramePr/>
          <p:nvPr>
            <p:extLst>
              <p:ext uri="{D42A27DB-BD31-4B8C-83A1-F6EECF244321}">
                <p14:modId xmlns:p14="http://schemas.microsoft.com/office/powerpoint/2010/main" val="2528452634"/>
              </p:ext>
            </p:extLst>
          </p:nvPr>
        </p:nvGraphicFramePr>
        <p:xfrm>
          <a:off x="4347411" y="3208422"/>
          <a:ext cx="3176337" cy="3187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  <p:graphicFrame>
        <p:nvGraphicFramePr>
          <p:cNvPr id="16" name="Diagramme 15"/>
          <p:cNvGraphicFramePr/>
          <p:nvPr>
            <p:extLst>
              <p:ext uri="{D42A27DB-BD31-4B8C-83A1-F6EECF244321}">
                <p14:modId xmlns:p14="http://schemas.microsoft.com/office/powerpoint/2010/main" val="2546281611"/>
              </p:ext>
            </p:extLst>
          </p:nvPr>
        </p:nvGraphicFramePr>
        <p:xfrm>
          <a:off x="8518358" y="3200401"/>
          <a:ext cx="3176337" cy="3187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8" r:lo="rId29" r:qs="rId30" r:cs="rId31"/>
          </a:graphicData>
        </a:graphic>
      </p:graphicFrame>
    </p:spTree>
    <p:extLst>
      <p:ext uri="{BB962C8B-B14F-4D97-AF65-F5344CB8AC3E}">
        <p14:creationId xmlns:p14="http://schemas.microsoft.com/office/powerpoint/2010/main" val="427341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1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17181" y="6124575"/>
            <a:ext cx="2149751" cy="536542"/>
          </a:xfrm>
          <a:prstGeom prst="rect">
            <a:avLst/>
          </a:prstGeom>
        </p:spPr>
      </p:pic>
      <p:graphicFrame>
        <p:nvGraphicFramePr>
          <p:cNvPr id="10" name="Diagramme 9"/>
          <p:cNvGraphicFramePr/>
          <p:nvPr>
            <p:extLst>
              <p:ext uri="{D42A27DB-BD31-4B8C-83A1-F6EECF244321}">
                <p14:modId xmlns:p14="http://schemas.microsoft.com/office/powerpoint/2010/main" val="3457765360"/>
              </p:ext>
            </p:extLst>
          </p:nvPr>
        </p:nvGraphicFramePr>
        <p:xfrm>
          <a:off x="352926" y="-136357"/>
          <a:ext cx="3176337" cy="3187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2" name="Diagramme 11"/>
          <p:cNvGraphicFramePr/>
          <p:nvPr>
            <p:extLst>
              <p:ext uri="{D42A27DB-BD31-4B8C-83A1-F6EECF244321}">
                <p14:modId xmlns:p14="http://schemas.microsoft.com/office/powerpoint/2010/main" val="561855213"/>
              </p:ext>
            </p:extLst>
          </p:nvPr>
        </p:nvGraphicFramePr>
        <p:xfrm>
          <a:off x="4411579" y="-96252"/>
          <a:ext cx="3176337" cy="3187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3" name="Diagramme 12"/>
          <p:cNvGraphicFramePr/>
          <p:nvPr>
            <p:extLst>
              <p:ext uri="{D42A27DB-BD31-4B8C-83A1-F6EECF244321}">
                <p14:modId xmlns:p14="http://schemas.microsoft.com/office/powerpoint/2010/main" val="4244529255"/>
              </p:ext>
            </p:extLst>
          </p:nvPr>
        </p:nvGraphicFramePr>
        <p:xfrm>
          <a:off x="8510336" y="0"/>
          <a:ext cx="3176337" cy="3187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14" name="Diagramme 13"/>
          <p:cNvGraphicFramePr/>
          <p:nvPr>
            <p:extLst>
              <p:ext uri="{D42A27DB-BD31-4B8C-83A1-F6EECF244321}">
                <p14:modId xmlns:p14="http://schemas.microsoft.com/office/powerpoint/2010/main" val="2781882719"/>
              </p:ext>
            </p:extLst>
          </p:nvPr>
        </p:nvGraphicFramePr>
        <p:xfrm>
          <a:off x="425116" y="3016967"/>
          <a:ext cx="3176337" cy="3187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aphicFrame>
        <p:nvGraphicFramePr>
          <p:cNvPr id="15" name="Diagramme 14"/>
          <p:cNvGraphicFramePr/>
          <p:nvPr>
            <p:extLst>
              <p:ext uri="{D42A27DB-BD31-4B8C-83A1-F6EECF244321}">
                <p14:modId xmlns:p14="http://schemas.microsoft.com/office/powerpoint/2010/main" val="2528452634"/>
              </p:ext>
            </p:extLst>
          </p:nvPr>
        </p:nvGraphicFramePr>
        <p:xfrm>
          <a:off x="4347411" y="3208422"/>
          <a:ext cx="3176337" cy="3187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  <p:graphicFrame>
        <p:nvGraphicFramePr>
          <p:cNvPr id="16" name="Diagramme 15"/>
          <p:cNvGraphicFramePr/>
          <p:nvPr>
            <p:extLst>
              <p:ext uri="{D42A27DB-BD31-4B8C-83A1-F6EECF244321}">
                <p14:modId xmlns:p14="http://schemas.microsoft.com/office/powerpoint/2010/main" val="2546281611"/>
              </p:ext>
            </p:extLst>
          </p:nvPr>
        </p:nvGraphicFramePr>
        <p:xfrm>
          <a:off x="8518358" y="3200401"/>
          <a:ext cx="3176337" cy="3187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8" r:lo="rId29" r:qs="rId30" r:cs="rId31"/>
          </a:graphicData>
        </a:graphic>
      </p:graphicFrame>
    </p:spTree>
    <p:extLst>
      <p:ext uri="{BB962C8B-B14F-4D97-AF65-F5344CB8AC3E}">
        <p14:creationId xmlns:p14="http://schemas.microsoft.com/office/powerpoint/2010/main" val="1728141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1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17181" y="6124575"/>
            <a:ext cx="2149751" cy="536542"/>
          </a:xfrm>
          <a:prstGeom prst="rect">
            <a:avLst/>
          </a:prstGeom>
        </p:spPr>
      </p:pic>
      <p:graphicFrame>
        <p:nvGraphicFramePr>
          <p:cNvPr id="10" name="Diagramme 9"/>
          <p:cNvGraphicFramePr/>
          <p:nvPr>
            <p:extLst>
              <p:ext uri="{D42A27DB-BD31-4B8C-83A1-F6EECF244321}">
                <p14:modId xmlns:p14="http://schemas.microsoft.com/office/powerpoint/2010/main" val="3457765360"/>
              </p:ext>
            </p:extLst>
          </p:nvPr>
        </p:nvGraphicFramePr>
        <p:xfrm>
          <a:off x="352926" y="-136357"/>
          <a:ext cx="3176337" cy="3187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2" name="Diagramme 11"/>
          <p:cNvGraphicFramePr/>
          <p:nvPr>
            <p:extLst>
              <p:ext uri="{D42A27DB-BD31-4B8C-83A1-F6EECF244321}">
                <p14:modId xmlns:p14="http://schemas.microsoft.com/office/powerpoint/2010/main" val="561855213"/>
              </p:ext>
            </p:extLst>
          </p:nvPr>
        </p:nvGraphicFramePr>
        <p:xfrm>
          <a:off x="4411579" y="-96252"/>
          <a:ext cx="3176337" cy="3187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3" name="Diagramme 12"/>
          <p:cNvGraphicFramePr/>
          <p:nvPr>
            <p:extLst>
              <p:ext uri="{D42A27DB-BD31-4B8C-83A1-F6EECF244321}">
                <p14:modId xmlns:p14="http://schemas.microsoft.com/office/powerpoint/2010/main" val="4244529255"/>
              </p:ext>
            </p:extLst>
          </p:nvPr>
        </p:nvGraphicFramePr>
        <p:xfrm>
          <a:off x="8510336" y="0"/>
          <a:ext cx="3176337" cy="3187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14" name="Diagramme 13"/>
          <p:cNvGraphicFramePr/>
          <p:nvPr>
            <p:extLst>
              <p:ext uri="{D42A27DB-BD31-4B8C-83A1-F6EECF244321}">
                <p14:modId xmlns:p14="http://schemas.microsoft.com/office/powerpoint/2010/main" val="2781882719"/>
              </p:ext>
            </p:extLst>
          </p:nvPr>
        </p:nvGraphicFramePr>
        <p:xfrm>
          <a:off x="425116" y="3016967"/>
          <a:ext cx="3176337" cy="3187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aphicFrame>
        <p:nvGraphicFramePr>
          <p:cNvPr id="15" name="Diagramme 14"/>
          <p:cNvGraphicFramePr/>
          <p:nvPr>
            <p:extLst>
              <p:ext uri="{D42A27DB-BD31-4B8C-83A1-F6EECF244321}">
                <p14:modId xmlns:p14="http://schemas.microsoft.com/office/powerpoint/2010/main" val="2528452634"/>
              </p:ext>
            </p:extLst>
          </p:nvPr>
        </p:nvGraphicFramePr>
        <p:xfrm>
          <a:off x="4347411" y="3208422"/>
          <a:ext cx="3176337" cy="3187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  <p:graphicFrame>
        <p:nvGraphicFramePr>
          <p:cNvPr id="16" name="Diagramme 15"/>
          <p:cNvGraphicFramePr/>
          <p:nvPr>
            <p:extLst>
              <p:ext uri="{D42A27DB-BD31-4B8C-83A1-F6EECF244321}">
                <p14:modId xmlns:p14="http://schemas.microsoft.com/office/powerpoint/2010/main" val="2546281611"/>
              </p:ext>
            </p:extLst>
          </p:nvPr>
        </p:nvGraphicFramePr>
        <p:xfrm>
          <a:off x="8518358" y="3200401"/>
          <a:ext cx="3176337" cy="3187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8" r:lo="rId29" r:qs="rId30" r:cs="rId31"/>
          </a:graphicData>
        </a:graphic>
      </p:graphicFrame>
    </p:spTree>
    <p:extLst>
      <p:ext uri="{BB962C8B-B14F-4D97-AF65-F5344CB8AC3E}">
        <p14:creationId xmlns:p14="http://schemas.microsoft.com/office/powerpoint/2010/main" val="25399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1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17181" y="6124575"/>
            <a:ext cx="2149751" cy="536542"/>
          </a:xfrm>
          <a:prstGeom prst="rect">
            <a:avLst/>
          </a:prstGeom>
        </p:spPr>
      </p:pic>
      <p:graphicFrame>
        <p:nvGraphicFramePr>
          <p:cNvPr id="10" name="Diagramme 9"/>
          <p:cNvGraphicFramePr/>
          <p:nvPr>
            <p:extLst>
              <p:ext uri="{D42A27DB-BD31-4B8C-83A1-F6EECF244321}">
                <p14:modId xmlns:p14="http://schemas.microsoft.com/office/powerpoint/2010/main" val="3457765360"/>
              </p:ext>
            </p:extLst>
          </p:nvPr>
        </p:nvGraphicFramePr>
        <p:xfrm>
          <a:off x="352926" y="-136357"/>
          <a:ext cx="3176337" cy="3187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2" name="Diagramme 11"/>
          <p:cNvGraphicFramePr/>
          <p:nvPr>
            <p:extLst>
              <p:ext uri="{D42A27DB-BD31-4B8C-83A1-F6EECF244321}">
                <p14:modId xmlns:p14="http://schemas.microsoft.com/office/powerpoint/2010/main" val="561855213"/>
              </p:ext>
            </p:extLst>
          </p:nvPr>
        </p:nvGraphicFramePr>
        <p:xfrm>
          <a:off x="4411579" y="-96252"/>
          <a:ext cx="3176337" cy="3187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3" name="Diagramme 12"/>
          <p:cNvGraphicFramePr/>
          <p:nvPr>
            <p:extLst>
              <p:ext uri="{D42A27DB-BD31-4B8C-83A1-F6EECF244321}">
                <p14:modId xmlns:p14="http://schemas.microsoft.com/office/powerpoint/2010/main" val="4244529255"/>
              </p:ext>
            </p:extLst>
          </p:nvPr>
        </p:nvGraphicFramePr>
        <p:xfrm>
          <a:off x="8510336" y="0"/>
          <a:ext cx="3176337" cy="3187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14" name="Diagramme 13"/>
          <p:cNvGraphicFramePr/>
          <p:nvPr>
            <p:extLst>
              <p:ext uri="{D42A27DB-BD31-4B8C-83A1-F6EECF244321}">
                <p14:modId xmlns:p14="http://schemas.microsoft.com/office/powerpoint/2010/main" val="2781882719"/>
              </p:ext>
            </p:extLst>
          </p:nvPr>
        </p:nvGraphicFramePr>
        <p:xfrm>
          <a:off x="425116" y="3016967"/>
          <a:ext cx="3176337" cy="3187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aphicFrame>
        <p:nvGraphicFramePr>
          <p:cNvPr id="15" name="Diagramme 14"/>
          <p:cNvGraphicFramePr/>
          <p:nvPr>
            <p:extLst>
              <p:ext uri="{D42A27DB-BD31-4B8C-83A1-F6EECF244321}">
                <p14:modId xmlns:p14="http://schemas.microsoft.com/office/powerpoint/2010/main" val="2528452634"/>
              </p:ext>
            </p:extLst>
          </p:nvPr>
        </p:nvGraphicFramePr>
        <p:xfrm>
          <a:off x="4347411" y="3208422"/>
          <a:ext cx="3176337" cy="3187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  <p:graphicFrame>
        <p:nvGraphicFramePr>
          <p:cNvPr id="16" name="Diagramme 15"/>
          <p:cNvGraphicFramePr/>
          <p:nvPr>
            <p:extLst>
              <p:ext uri="{D42A27DB-BD31-4B8C-83A1-F6EECF244321}">
                <p14:modId xmlns:p14="http://schemas.microsoft.com/office/powerpoint/2010/main" val="2546281611"/>
              </p:ext>
            </p:extLst>
          </p:nvPr>
        </p:nvGraphicFramePr>
        <p:xfrm>
          <a:off x="8518358" y="3200401"/>
          <a:ext cx="3176337" cy="3187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8" r:lo="rId29" r:qs="rId30" r:cs="rId31"/>
          </a:graphicData>
        </a:graphic>
      </p:graphicFrame>
    </p:spTree>
    <p:extLst>
      <p:ext uri="{BB962C8B-B14F-4D97-AF65-F5344CB8AC3E}">
        <p14:creationId xmlns:p14="http://schemas.microsoft.com/office/powerpoint/2010/main" val="21548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100</Words>
  <Application>Microsoft Office PowerPoint</Application>
  <PresentationFormat>Grand écran</PresentationFormat>
  <Paragraphs>50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Cambria Math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UVHC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Ryme Hassam</dc:creator>
  <cp:lastModifiedBy>Ryme Hassam</cp:lastModifiedBy>
  <cp:revision>18</cp:revision>
  <dcterms:created xsi:type="dcterms:W3CDTF">2023-01-16T09:25:01Z</dcterms:created>
  <dcterms:modified xsi:type="dcterms:W3CDTF">2023-02-06T15:34:19Z</dcterms:modified>
</cp:coreProperties>
</file>